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72" r:id="rId2"/>
    <p:sldId id="281" r:id="rId3"/>
    <p:sldId id="262" r:id="rId4"/>
    <p:sldId id="365" r:id="rId5"/>
    <p:sldId id="323" r:id="rId6"/>
    <p:sldId id="388" r:id="rId7"/>
    <p:sldId id="366" r:id="rId8"/>
    <p:sldId id="367" r:id="rId9"/>
    <p:sldId id="368" r:id="rId10"/>
    <p:sldId id="369" r:id="rId11"/>
    <p:sldId id="371" r:id="rId12"/>
    <p:sldId id="370" r:id="rId13"/>
    <p:sldId id="372" r:id="rId14"/>
    <p:sldId id="373" r:id="rId15"/>
    <p:sldId id="374" r:id="rId16"/>
    <p:sldId id="376" r:id="rId17"/>
    <p:sldId id="375" r:id="rId18"/>
    <p:sldId id="377" r:id="rId19"/>
    <p:sldId id="378" r:id="rId20"/>
    <p:sldId id="379" r:id="rId21"/>
    <p:sldId id="380" r:id="rId22"/>
    <p:sldId id="381" r:id="rId23"/>
    <p:sldId id="382" r:id="rId24"/>
    <p:sldId id="270" r:id="rId25"/>
    <p:sldId id="383" r:id="rId26"/>
    <p:sldId id="384" r:id="rId27"/>
    <p:sldId id="385" r:id="rId28"/>
    <p:sldId id="386" r:id="rId29"/>
    <p:sldId id="389" r:id="rId30"/>
    <p:sldId id="387"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800"/>
    <a:srgbClr val="996600"/>
    <a:srgbClr val="CCFFFF"/>
    <a:srgbClr val="002776"/>
    <a:srgbClr val="A50021"/>
    <a:srgbClr val="66FFFF"/>
    <a:srgbClr val="00FFFF"/>
    <a:srgbClr val="993300"/>
    <a:srgbClr val="000022"/>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3" autoAdjust="0"/>
    <p:restoredTop sz="94436"/>
  </p:normalViewPr>
  <p:slideViewPr>
    <p:cSldViewPr snapToGrid="0">
      <p:cViewPr varScale="1">
        <p:scale>
          <a:sx n="85" d="100"/>
          <a:sy n="85" d="100"/>
        </p:scale>
        <p:origin x="168" y="5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586A7-ECC3-4F66-945A-AE3356B3D76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130158D-9397-4E34-BFD8-106FBB2677BF}">
      <dgm:prSet phldrT="[Text]" custT="1"/>
      <dgm:spPr>
        <a:solidFill>
          <a:schemeClr val="accent1">
            <a:lumMod val="50000"/>
          </a:schemeClr>
        </a:solidFill>
      </dgm:spPr>
      <dgm:t>
        <a:bodyPr/>
        <a:lstStyle/>
        <a:p>
          <a:pPr marL="0" indent="0">
            <a:tabLst>
              <a:tab pos="914400" algn="l"/>
            </a:tabLst>
          </a:pPr>
          <a:r>
            <a:rPr lang="en-US" sz="1600" b="1" dirty="0"/>
            <a:t>Genesis to United Kingdom</a:t>
          </a:r>
        </a:p>
        <a:p>
          <a:pPr marL="0"/>
          <a:endParaRPr lang="en-US" sz="2200" b="1" dirty="0"/>
        </a:p>
      </dgm:t>
    </dgm:pt>
    <dgm:pt modelId="{3396BE42-CB8B-4440-A045-100BAACCD3C4}" type="parTrans" cxnId="{F8C4B060-584D-4C14-9F1E-218CF10755FF}">
      <dgm:prSet/>
      <dgm:spPr/>
      <dgm:t>
        <a:bodyPr/>
        <a:lstStyle/>
        <a:p>
          <a:endParaRPr lang="en-US"/>
        </a:p>
      </dgm:t>
    </dgm:pt>
    <dgm:pt modelId="{EFD29E7B-F69E-4525-B9D9-0EA2DF34E60F}" type="sibTrans" cxnId="{F8C4B060-584D-4C14-9F1E-218CF10755FF}">
      <dgm:prSet/>
      <dgm:spPr/>
      <dgm:t>
        <a:bodyPr/>
        <a:lstStyle/>
        <a:p>
          <a:endParaRPr lang="en-US"/>
        </a:p>
      </dgm:t>
    </dgm:pt>
    <dgm:pt modelId="{E8950C77-91D2-4889-A364-07ACB77D0F61}">
      <dgm:prSet phldrT="[Text]"/>
      <dgm:spPr/>
      <dgm:t>
        <a:bodyPr/>
        <a:lstStyle/>
        <a:p>
          <a:pPr>
            <a:buFontTx/>
            <a:buNone/>
          </a:pPr>
          <a:r>
            <a:rPr lang="en-US" dirty="0"/>
            <a:t>Year 1</a:t>
          </a:r>
        </a:p>
      </dgm:t>
    </dgm:pt>
    <dgm:pt modelId="{5BA74E88-1025-45EB-96CA-501831980F15}" type="parTrans" cxnId="{59C6D6CC-34CD-4F76-8D2E-474E3372F58A}">
      <dgm:prSet/>
      <dgm:spPr/>
      <dgm:t>
        <a:bodyPr/>
        <a:lstStyle/>
        <a:p>
          <a:endParaRPr lang="en-US"/>
        </a:p>
      </dgm:t>
    </dgm:pt>
    <dgm:pt modelId="{6B2A9A0A-3716-4805-B816-514C687C2A43}" type="sibTrans" cxnId="{59C6D6CC-34CD-4F76-8D2E-474E3372F58A}">
      <dgm:prSet/>
      <dgm:spPr/>
      <dgm:t>
        <a:bodyPr/>
        <a:lstStyle/>
        <a:p>
          <a:endParaRPr lang="en-US"/>
        </a:p>
      </dgm:t>
    </dgm:pt>
    <dgm:pt modelId="{5DDB01D5-102D-496D-B801-A3FD2C1FC111}">
      <dgm:prSet phldrT="[Text]" custT="1"/>
      <dgm:spPr>
        <a:solidFill>
          <a:schemeClr val="accent2">
            <a:lumMod val="75000"/>
          </a:schemeClr>
        </a:solidFill>
      </dgm:spPr>
      <dgm:t>
        <a:bodyPr/>
        <a:lstStyle/>
        <a:p>
          <a:r>
            <a:rPr lang="en-US" sz="1600" b="1" dirty="0"/>
            <a:t>United Kingdom to Years of Silence</a:t>
          </a:r>
        </a:p>
        <a:p>
          <a:r>
            <a:rPr lang="en-US" sz="2200" b="1" dirty="0"/>
            <a:t> </a:t>
          </a:r>
        </a:p>
      </dgm:t>
    </dgm:pt>
    <dgm:pt modelId="{3CF642DB-26D1-4C37-8B3F-96544CD1D530}" type="parTrans" cxnId="{9B22E3E8-D609-4CC5-8DDD-FB73C4C7C7F1}">
      <dgm:prSet/>
      <dgm:spPr/>
      <dgm:t>
        <a:bodyPr/>
        <a:lstStyle/>
        <a:p>
          <a:endParaRPr lang="en-US"/>
        </a:p>
      </dgm:t>
    </dgm:pt>
    <dgm:pt modelId="{A4944A86-C898-4999-BE20-7B5690AF87CA}" type="sibTrans" cxnId="{9B22E3E8-D609-4CC5-8DDD-FB73C4C7C7F1}">
      <dgm:prSet/>
      <dgm:spPr/>
      <dgm:t>
        <a:bodyPr/>
        <a:lstStyle/>
        <a:p>
          <a:endParaRPr lang="en-US"/>
        </a:p>
      </dgm:t>
    </dgm:pt>
    <dgm:pt modelId="{650A5949-7D17-4757-8AC2-EE8CD7E969CB}">
      <dgm:prSet phldrT="[Text]"/>
      <dgm:spPr/>
      <dgm:t>
        <a:bodyPr/>
        <a:lstStyle/>
        <a:p>
          <a:pPr>
            <a:buFontTx/>
            <a:buNone/>
          </a:pPr>
          <a:r>
            <a:rPr lang="en-US" dirty="0"/>
            <a:t>Year 2</a:t>
          </a:r>
        </a:p>
      </dgm:t>
    </dgm:pt>
    <dgm:pt modelId="{7E32C560-F3B8-4659-9981-6468E9BC4CFF}" type="parTrans" cxnId="{EFE5F69E-293C-4047-B676-D4866331087C}">
      <dgm:prSet/>
      <dgm:spPr/>
      <dgm:t>
        <a:bodyPr/>
        <a:lstStyle/>
        <a:p>
          <a:endParaRPr lang="en-US"/>
        </a:p>
      </dgm:t>
    </dgm:pt>
    <dgm:pt modelId="{5A409100-B21A-425B-8B7A-B8ABE0DD8520}" type="sibTrans" cxnId="{EFE5F69E-293C-4047-B676-D4866331087C}">
      <dgm:prSet/>
      <dgm:spPr/>
      <dgm:t>
        <a:bodyPr/>
        <a:lstStyle/>
        <a:p>
          <a:endParaRPr lang="en-US"/>
        </a:p>
      </dgm:t>
    </dgm:pt>
    <dgm:pt modelId="{7C05D230-29B2-4F72-B92F-5732F31EEDD9}">
      <dgm:prSet phldrT="[Text]" custT="1"/>
      <dgm:spPr>
        <a:solidFill>
          <a:schemeClr val="accent6">
            <a:lumMod val="50000"/>
          </a:schemeClr>
        </a:solidFill>
      </dgm:spPr>
      <dgm:t>
        <a:bodyPr/>
        <a:lstStyle/>
        <a:p>
          <a:endParaRPr lang="en-US" sz="2200" b="1" dirty="0"/>
        </a:p>
        <a:p>
          <a:r>
            <a:rPr lang="en-US" sz="1600" b="1" dirty="0"/>
            <a:t>Life of Christ to Paul’s 1</a:t>
          </a:r>
          <a:r>
            <a:rPr lang="en-US" sz="1600" b="1" baseline="30000" dirty="0"/>
            <a:t>st</a:t>
          </a:r>
          <a:r>
            <a:rPr lang="en-US" sz="1600" b="1" dirty="0"/>
            <a:t> Journey</a:t>
          </a:r>
        </a:p>
      </dgm:t>
    </dgm:pt>
    <dgm:pt modelId="{B0A1063E-9889-413E-A728-CECAA9CFAF3F}" type="parTrans" cxnId="{76616D93-CAF1-4F07-BD1E-00C4285CE426}">
      <dgm:prSet/>
      <dgm:spPr/>
      <dgm:t>
        <a:bodyPr/>
        <a:lstStyle/>
        <a:p>
          <a:endParaRPr lang="en-US"/>
        </a:p>
      </dgm:t>
    </dgm:pt>
    <dgm:pt modelId="{F33A15B6-5847-42BA-8D49-604D5EC8185F}" type="sibTrans" cxnId="{76616D93-CAF1-4F07-BD1E-00C4285CE426}">
      <dgm:prSet/>
      <dgm:spPr/>
      <dgm:t>
        <a:bodyPr/>
        <a:lstStyle/>
        <a:p>
          <a:endParaRPr lang="en-US"/>
        </a:p>
      </dgm:t>
    </dgm:pt>
    <dgm:pt modelId="{00827E53-BD88-41B8-BDB8-AC546A9A005C}">
      <dgm:prSet phldrT="[Text]"/>
      <dgm:spPr/>
      <dgm:t>
        <a:bodyPr/>
        <a:lstStyle/>
        <a:p>
          <a:pPr>
            <a:buFontTx/>
            <a:buNone/>
          </a:pPr>
          <a:r>
            <a:rPr lang="en-US" dirty="0"/>
            <a:t>Year 3</a:t>
          </a:r>
        </a:p>
      </dgm:t>
    </dgm:pt>
    <dgm:pt modelId="{205A308C-5BE8-4744-9A26-DF3FEF9A5252}" type="parTrans" cxnId="{27102C21-55EC-4739-B23F-A7D17B8DE65D}">
      <dgm:prSet/>
      <dgm:spPr/>
      <dgm:t>
        <a:bodyPr/>
        <a:lstStyle/>
        <a:p>
          <a:endParaRPr lang="en-US"/>
        </a:p>
      </dgm:t>
    </dgm:pt>
    <dgm:pt modelId="{A00B4FBF-1246-4796-86AD-2B31B9288259}" type="sibTrans" cxnId="{27102C21-55EC-4739-B23F-A7D17B8DE65D}">
      <dgm:prSet/>
      <dgm:spPr/>
      <dgm:t>
        <a:bodyPr/>
        <a:lstStyle/>
        <a:p>
          <a:endParaRPr lang="en-US"/>
        </a:p>
      </dgm:t>
    </dgm:pt>
    <dgm:pt modelId="{63C0FA8C-B08D-4A85-9EB3-D4A6E886D814}">
      <dgm:prSet phldrT="[Text]" custT="1"/>
      <dgm:spPr>
        <a:solidFill>
          <a:srgbClr val="C00000"/>
        </a:solidFill>
      </dgm:spPr>
      <dgm:t>
        <a:bodyPr/>
        <a:lstStyle/>
        <a:p>
          <a:endParaRPr lang="en-US" sz="2200" b="1" dirty="0"/>
        </a:p>
        <a:p>
          <a:r>
            <a:rPr lang="en-US" sz="1600" b="1" dirty="0"/>
            <a:t>Paul’s 2</a:t>
          </a:r>
          <a:r>
            <a:rPr lang="en-US" sz="1600" b="1" baseline="30000" dirty="0"/>
            <a:t>nd</a:t>
          </a:r>
          <a:r>
            <a:rPr lang="en-US" sz="1600" b="1" dirty="0"/>
            <a:t> Journey thru the Epistles</a:t>
          </a:r>
        </a:p>
      </dgm:t>
    </dgm:pt>
    <dgm:pt modelId="{5836C026-170A-4C96-B1D1-DAA6B7116435}" type="parTrans" cxnId="{91A00CA4-8CFD-43BA-BB64-0DD44B6F4EC9}">
      <dgm:prSet/>
      <dgm:spPr/>
      <dgm:t>
        <a:bodyPr/>
        <a:lstStyle/>
        <a:p>
          <a:endParaRPr lang="en-US"/>
        </a:p>
      </dgm:t>
    </dgm:pt>
    <dgm:pt modelId="{E22F81AB-6C83-4636-B1BF-C3E0CB617C73}" type="sibTrans" cxnId="{91A00CA4-8CFD-43BA-BB64-0DD44B6F4EC9}">
      <dgm:prSet/>
      <dgm:spPr/>
      <dgm:t>
        <a:bodyPr/>
        <a:lstStyle/>
        <a:p>
          <a:endParaRPr lang="en-US"/>
        </a:p>
      </dgm:t>
    </dgm:pt>
    <dgm:pt modelId="{D30B07FD-DFA6-48B5-AB43-5E7A9562B965}">
      <dgm:prSet phldrT="[Text]"/>
      <dgm:spPr/>
      <dgm:t>
        <a:bodyPr/>
        <a:lstStyle/>
        <a:p>
          <a:pPr>
            <a:buFontTx/>
            <a:buNone/>
          </a:pPr>
          <a:r>
            <a:rPr lang="en-US" dirty="0"/>
            <a:t>Year 4</a:t>
          </a:r>
        </a:p>
      </dgm:t>
    </dgm:pt>
    <dgm:pt modelId="{D4510F27-E39D-4625-ABC1-759918A757CF}" type="parTrans" cxnId="{738D63A3-0F9A-4CFA-8F27-AF3B10052D40}">
      <dgm:prSet/>
      <dgm:spPr/>
      <dgm:t>
        <a:bodyPr/>
        <a:lstStyle/>
        <a:p>
          <a:endParaRPr lang="en-US"/>
        </a:p>
      </dgm:t>
    </dgm:pt>
    <dgm:pt modelId="{3CF60CB1-9A0A-4884-93E3-6E22DCDC0C4A}" type="sibTrans" cxnId="{738D63A3-0F9A-4CFA-8F27-AF3B10052D40}">
      <dgm:prSet/>
      <dgm:spPr/>
      <dgm:t>
        <a:bodyPr/>
        <a:lstStyle/>
        <a:p>
          <a:endParaRPr lang="en-US"/>
        </a:p>
      </dgm:t>
    </dgm:pt>
    <dgm:pt modelId="{525FE5E7-539C-4F93-8643-BEA677B1920E}" type="pres">
      <dgm:prSet presAssocID="{2CC586A7-ECC3-4F66-945A-AE3356B3D76A}" presName="cycleMatrixDiagram" presStyleCnt="0">
        <dgm:presLayoutVars>
          <dgm:chMax val="1"/>
          <dgm:dir/>
          <dgm:animLvl val="lvl"/>
          <dgm:resizeHandles val="exact"/>
        </dgm:presLayoutVars>
      </dgm:prSet>
      <dgm:spPr/>
    </dgm:pt>
    <dgm:pt modelId="{67CB07BC-001B-4177-8274-15AB36DCF1F3}" type="pres">
      <dgm:prSet presAssocID="{2CC586A7-ECC3-4F66-945A-AE3356B3D76A}" presName="children" presStyleCnt="0"/>
      <dgm:spPr/>
    </dgm:pt>
    <dgm:pt modelId="{8C610834-9BF1-48C6-A204-B289E5C91F8F}" type="pres">
      <dgm:prSet presAssocID="{2CC586A7-ECC3-4F66-945A-AE3356B3D76A}" presName="child1group" presStyleCnt="0"/>
      <dgm:spPr/>
    </dgm:pt>
    <dgm:pt modelId="{EFF34240-90BF-4C8A-AA16-4A7EC8F85272}" type="pres">
      <dgm:prSet presAssocID="{2CC586A7-ECC3-4F66-945A-AE3356B3D76A}" presName="child1" presStyleLbl="bgAcc1" presStyleIdx="0" presStyleCnt="4"/>
      <dgm:spPr/>
    </dgm:pt>
    <dgm:pt modelId="{ED5FE945-C988-451C-803F-CD7C848A44BF}" type="pres">
      <dgm:prSet presAssocID="{2CC586A7-ECC3-4F66-945A-AE3356B3D76A}" presName="child1Text" presStyleLbl="bgAcc1" presStyleIdx="0" presStyleCnt="4">
        <dgm:presLayoutVars>
          <dgm:bulletEnabled val="1"/>
        </dgm:presLayoutVars>
      </dgm:prSet>
      <dgm:spPr/>
    </dgm:pt>
    <dgm:pt modelId="{518B9581-11A3-4B93-AA97-DF6EA299694F}" type="pres">
      <dgm:prSet presAssocID="{2CC586A7-ECC3-4F66-945A-AE3356B3D76A}" presName="child2group" presStyleCnt="0"/>
      <dgm:spPr/>
    </dgm:pt>
    <dgm:pt modelId="{504D5BA0-4285-4DCC-A153-117F0DBB83D1}" type="pres">
      <dgm:prSet presAssocID="{2CC586A7-ECC3-4F66-945A-AE3356B3D76A}" presName="child2" presStyleLbl="bgAcc1" presStyleIdx="1" presStyleCnt="4"/>
      <dgm:spPr/>
    </dgm:pt>
    <dgm:pt modelId="{4B4CC98F-302C-4EC9-9952-E498BF0072B3}" type="pres">
      <dgm:prSet presAssocID="{2CC586A7-ECC3-4F66-945A-AE3356B3D76A}" presName="child2Text" presStyleLbl="bgAcc1" presStyleIdx="1" presStyleCnt="4">
        <dgm:presLayoutVars>
          <dgm:bulletEnabled val="1"/>
        </dgm:presLayoutVars>
      </dgm:prSet>
      <dgm:spPr/>
    </dgm:pt>
    <dgm:pt modelId="{1997C9CD-A1DF-434E-93E1-2A31E1C86A33}" type="pres">
      <dgm:prSet presAssocID="{2CC586A7-ECC3-4F66-945A-AE3356B3D76A}" presName="child3group" presStyleCnt="0"/>
      <dgm:spPr/>
    </dgm:pt>
    <dgm:pt modelId="{CB3EA283-9CBE-4611-A332-E807FD84AC1C}" type="pres">
      <dgm:prSet presAssocID="{2CC586A7-ECC3-4F66-945A-AE3356B3D76A}" presName="child3" presStyleLbl="bgAcc1" presStyleIdx="2" presStyleCnt="4"/>
      <dgm:spPr/>
    </dgm:pt>
    <dgm:pt modelId="{306BD403-AD15-4068-B908-E22D5D365163}" type="pres">
      <dgm:prSet presAssocID="{2CC586A7-ECC3-4F66-945A-AE3356B3D76A}" presName="child3Text" presStyleLbl="bgAcc1" presStyleIdx="2" presStyleCnt="4">
        <dgm:presLayoutVars>
          <dgm:bulletEnabled val="1"/>
        </dgm:presLayoutVars>
      </dgm:prSet>
      <dgm:spPr/>
    </dgm:pt>
    <dgm:pt modelId="{7540E692-9627-4E4B-B162-8D267F332AF0}" type="pres">
      <dgm:prSet presAssocID="{2CC586A7-ECC3-4F66-945A-AE3356B3D76A}" presName="child4group" presStyleCnt="0"/>
      <dgm:spPr/>
    </dgm:pt>
    <dgm:pt modelId="{773D424D-77DC-49FF-B582-6F94171CB7B6}" type="pres">
      <dgm:prSet presAssocID="{2CC586A7-ECC3-4F66-945A-AE3356B3D76A}" presName="child4" presStyleLbl="bgAcc1" presStyleIdx="3" presStyleCnt="4"/>
      <dgm:spPr/>
    </dgm:pt>
    <dgm:pt modelId="{F0AF9F3B-0B0A-41A1-8086-E7BCC71B9B51}" type="pres">
      <dgm:prSet presAssocID="{2CC586A7-ECC3-4F66-945A-AE3356B3D76A}" presName="child4Text" presStyleLbl="bgAcc1" presStyleIdx="3" presStyleCnt="4">
        <dgm:presLayoutVars>
          <dgm:bulletEnabled val="1"/>
        </dgm:presLayoutVars>
      </dgm:prSet>
      <dgm:spPr/>
    </dgm:pt>
    <dgm:pt modelId="{D61C2A6D-C0C9-43CE-8607-31CE535BED8E}" type="pres">
      <dgm:prSet presAssocID="{2CC586A7-ECC3-4F66-945A-AE3356B3D76A}" presName="childPlaceholder" presStyleCnt="0"/>
      <dgm:spPr/>
    </dgm:pt>
    <dgm:pt modelId="{80C49229-5FE9-4D6B-AE86-EC4570C77836}" type="pres">
      <dgm:prSet presAssocID="{2CC586A7-ECC3-4F66-945A-AE3356B3D76A}" presName="circle" presStyleCnt="0"/>
      <dgm:spPr/>
    </dgm:pt>
    <dgm:pt modelId="{9E704D76-5C40-476C-B692-1159E43575FC}" type="pres">
      <dgm:prSet presAssocID="{2CC586A7-ECC3-4F66-945A-AE3356B3D76A}" presName="quadrant1" presStyleLbl="node1" presStyleIdx="0" presStyleCnt="4" custScaleX="108066" custScaleY="100962" custLinFactNeighborX="-5483" custLinFactNeighborY="0">
        <dgm:presLayoutVars>
          <dgm:chMax val="1"/>
          <dgm:bulletEnabled val="1"/>
        </dgm:presLayoutVars>
      </dgm:prSet>
      <dgm:spPr/>
    </dgm:pt>
    <dgm:pt modelId="{3524ABAB-8452-4606-8492-5331D1C7B25D}" type="pres">
      <dgm:prSet presAssocID="{2CC586A7-ECC3-4F66-945A-AE3356B3D76A}" presName="quadrant2" presStyleLbl="node1" presStyleIdx="1" presStyleCnt="4" custScaleX="105919" custScaleY="100962" custLinFactNeighborX="1611" custLinFactNeighborY="680">
        <dgm:presLayoutVars>
          <dgm:chMax val="1"/>
          <dgm:bulletEnabled val="1"/>
        </dgm:presLayoutVars>
      </dgm:prSet>
      <dgm:spPr/>
    </dgm:pt>
    <dgm:pt modelId="{B965C283-6E83-49F3-93D6-BDE3C5F468CD}" type="pres">
      <dgm:prSet presAssocID="{2CC586A7-ECC3-4F66-945A-AE3356B3D76A}" presName="quadrant3" presStyleLbl="node1" presStyleIdx="2" presStyleCnt="4" custScaleX="103772" custScaleY="97611" custLinFactNeighborX="1074" custLinFactNeighborY="-1217">
        <dgm:presLayoutVars>
          <dgm:chMax val="1"/>
          <dgm:bulletEnabled val="1"/>
        </dgm:presLayoutVars>
      </dgm:prSet>
      <dgm:spPr/>
    </dgm:pt>
    <dgm:pt modelId="{F4E1852D-FB08-4387-BB11-B449C353C7DD}" type="pres">
      <dgm:prSet presAssocID="{2CC586A7-ECC3-4F66-945A-AE3356B3D76A}" presName="quadrant4" presStyleLbl="node1" presStyleIdx="3" presStyleCnt="4" custScaleX="109141" custScaleY="97325" custLinFactNeighborX="-5371" custLinFactNeighborY="-2154">
        <dgm:presLayoutVars>
          <dgm:chMax val="1"/>
          <dgm:bulletEnabled val="1"/>
        </dgm:presLayoutVars>
      </dgm:prSet>
      <dgm:spPr/>
    </dgm:pt>
    <dgm:pt modelId="{A3212D44-7047-4B09-ABE9-1116A60E4D2A}" type="pres">
      <dgm:prSet presAssocID="{2CC586A7-ECC3-4F66-945A-AE3356B3D76A}" presName="quadrantPlaceholder" presStyleCnt="0"/>
      <dgm:spPr/>
    </dgm:pt>
    <dgm:pt modelId="{531B82E6-DE6C-4D9B-8272-053121141A8B}" type="pres">
      <dgm:prSet presAssocID="{2CC586A7-ECC3-4F66-945A-AE3356B3D76A}" presName="center1" presStyleLbl="fgShp" presStyleIdx="0" presStyleCnt="2"/>
      <dgm:spPr/>
    </dgm:pt>
    <dgm:pt modelId="{C1B1277B-07CC-48C3-BD33-DB0D75AA8681}" type="pres">
      <dgm:prSet presAssocID="{2CC586A7-ECC3-4F66-945A-AE3356B3D76A}" presName="center2" presStyleLbl="fgShp" presStyleIdx="1" presStyleCnt="2"/>
      <dgm:spPr/>
    </dgm:pt>
  </dgm:ptLst>
  <dgm:cxnLst>
    <dgm:cxn modelId="{E485F001-F0ED-476F-B33C-7E40E6F2D92F}" type="presOf" srcId="{7C05D230-29B2-4F72-B92F-5732F31EEDD9}" destId="{B965C283-6E83-49F3-93D6-BDE3C5F468CD}" srcOrd="0" destOrd="0" presId="urn:microsoft.com/office/officeart/2005/8/layout/cycle4"/>
    <dgm:cxn modelId="{FEC8E80C-AE61-41B8-A514-8D0756F5FEC1}" type="presOf" srcId="{D30B07FD-DFA6-48B5-AB43-5E7A9562B965}" destId="{773D424D-77DC-49FF-B582-6F94171CB7B6}" srcOrd="0" destOrd="0" presId="urn:microsoft.com/office/officeart/2005/8/layout/cycle4"/>
    <dgm:cxn modelId="{7AA83512-6C9D-46A9-8E20-E81ECF2974AA}" type="presOf" srcId="{650A5949-7D17-4757-8AC2-EE8CD7E969CB}" destId="{504D5BA0-4285-4DCC-A153-117F0DBB83D1}" srcOrd="0" destOrd="0" presId="urn:microsoft.com/office/officeart/2005/8/layout/cycle4"/>
    <dgm:cxn modelId="{27102C21-55EC-4739-B23F-A7D17B8DE65D}" srcId="{7C05D230-29B2-4F72-B92F-5732F31EEDD9}" destId="{00827E53-BD88-41B8-BDB8-AC546A9A005C}" srcOrd="0" destOrd="0" parTransId="{205A308C-5BE8-4744-9A26-DF3FEF9A5252}" sibTransId="{A00B4FBF-1246-4796-86AD-2B31B9288259}"/>
    <dgm:cxn modelId="{1B7D382F-D429-47C7-B152-487FE434D4CB}" type="presOf" srcId="{650A5949-7D17-4757-8AC2-EE8CD7E969CB}" destId="{4B4CC98F-302C-4EC9-9952-E498BF0072B3}" srcOrd="1" destOrd="0" presId="urn:microsoft.com/office/officeart/2005/8/layout/cycle4"/>
    <dgm:cxn modelId="{151DB839-52BA-4D5B-A481-D2C7B7648586}" type="presOf" srcId="{E8950C77-91D2-4889-A364-07ACB77D0F61}" destId="{ED5FE945-C988-451C-803F-CD7C848A44BF}" srcOrd="1" destOrd="0" presId="urn:microsoft.com/office/officeart/2005/8/layout/cycle4"/>
    <dgm:cxn modelId="{973A3255-683B-40B1-86E0-55036F08DDD7}" type="presOf" srcId="{00827E53-BD88-41B8-BDB8-AC546A9A005C}" destId="{306BD403-AD15-4068-B908-E22D5D365163}" srcOrd="1" destOrd="0" presId="urn:microsoft.com/office/officeart/2005/8/layout/cycle4"/>
    <dgm:cxn modelId="{C1625155-3D2E-40B7-BE96-A7F6BA991E4D}" type="presOf" srcId="{8130158D-9397-4E34-BFD8-106FBB2677BF}" destId="{9E704D76-5C40-476C-B692-1159E43575FC}" srcOrd="0" destOrd="0" presId="urn:microsoft.com/office/officeart/2005/8/layout/cycle4"/>
    <dgm:cxn modelId="{F8C4B060-584D-4C14-9F1E-218CF10755FF}" srcId="{2CC586A7-ECC3-4F66-945A-AE3356B3D76A}" destId="{8130158D-9397-4E34-BFD8-106FBB2677BF}" srcOrd="0" destOrd="0" parTransId="{3396BE42-CB8B-4440-A045-100BAACCD3C4}" sibTransId="{EFD29E7B-F69E-4525-B9D9-0EA2DF34E60F}"/>
    <dgm:cxn modelId="{35F8E06B-0390-45BE-82F6-B523431FD13A}" type="presOf" srcId="{D30B07FD-DFA6-48B5-AB43-5E7A9562B965}" destId="{F0AF9F3B-0B0A-41A1-8086-E7BCC71B9B51}" srcOrd="1" destOrd="0" presId="urn:microsoft.com/office/officeart/2005/8/layout/cycle4"/>
    <dgm:cxn modelId="{29A4DE72-B6D1-4908-9EBB-4B5DB4D6D6D2}" type="presOf" srcId="{5DDB01D5-102D-496D-B801-A3FD2C1FC111}" destId="{3524ABAB-8452-4606-8492-5331D1C7B25D}" srcOrd="0" destOrd="0" presId="urn:microsoft.com/office/officeart/2005/8/layout/cycle4"/>
    <dgm:cxn modelId="{8B65577F-494B-4C84-865A-DD6B45E7EFCB}" type="presOf" srcId="{2CC586A7-ECC3-4F66-945A-AE3356B3D76A}" destId="{525FE5E7-539C-4F93-8643-BEA677B1920E}" srcOrd="0" destOrd="0" presId="urn:microsoft.com/office/officeart/2005/8/layout/cycle4"/>
    <dgm:cxn modelId="{51F1248E-A9F3-4B36-BC34-095307E1B2A3}" type="presOf" srcId="{E8950C77-91D2-4889-A364-07ACB77D0F61}" destId="{EFF34240-90BF-4C8A-AA16-4A7EC8F85272}" srcOrd="0" destOrd="0" presId="urn:microsoft.com/office/officeart/2005/8/layout/cycle4"/>
    <dgm:cxn modelId="{76616D93-CAF1-4F07-BD1E-00C4285CE426}" srcId="{2CC586A7-ECC3-4F66-945A-AE3356B3D76A}" destId="{7C05D230-29B2-4F72-B92F-5732F31EEDD9}" srcOrd="2" destOrd="0" parTransId="{B0A1063E-9889-413E-A728-CECAA9CFAF3F}" sibTransId="{F33A15B6-5847-42BA-8D49-604D5EC8185F}"/>
    <dgm:cxn modelId="{EFE5F69E-293C-4047-B676-D4866331087C}" srcId="{5DDB01D5-102D-496D-B801-A3FD2C1FC111}" destId="{650A5949-7D17-4757-8AC2-EE8CD7E969CB}" srcOrd="0" destOrd="0" parTransId="{7E32C560-F3B8-4659-9981-6468E9BC4CFF}" sibTransId="{5A409100-B21A-425B-8B7A-B8ABE0DD8520}"/>
    <dgm:cxn modelId="{738D63A3-0F9A-4CFA-8F27-AF3B10052D40}" srcId="{63C0FA8C-B08D-4A85-9EB3-D4A6E886D814}" destId="{D30B07FD-DFA6-48B5-AB43-5E7A9562B965}" srcOrd="0" destOrd="0" parTransId="{D4510F27-E39D-4625-ABC1-759918A757CF}" sibTransId="{3CF60CB1-9A0A-4884-93E3-6E22DCDC0C4A}"/>
    <dgm:cxn modelId="{91A00CA4-8CFD-43BA-BB64-0DD44B6F4EC9}" srcId="{2CC586A7-ECC3-4F66-945A-AE3356B3D76A}" destId="{63C0FA8C-B08D-4A85-9EB3-D4A6E886D814}" srcOrd="3" destOrd="0" parTransId="{5836C026-170A-4C96-B1D1-DAA6B7116435}" sibTransId="{E22F81AB-6C83-4636-B1BF-C3E0CB617C73}"/>
    <dgm:cxn modelId="{C09DDBBA-F96D-4DD0-9C48-37C93C0F7DF7}" type="presOf" srcId="{63C0FA8C-B08D-4A85-9EB3-D4A6E886D814}" destId="{F4E1852D-FB08-4387-BB11-B449C353C7DD}" srcOrd="0" destOrd="0" presId="urn:microsoft.com/office/officeart/2005/8/layout/cycle4"/>
    <dgm:cxn modelId="{59C6D6CC-34CD-4F76-8D2E-474E3372F58A}" srcId="{8130158D-9397-4E34-BFD8-106FBB2677BF}" destId="{E8950C77-91D2-4889-A364-07ACB77D0F61}" srcOrd="0" destOrd="0" parTransId="{5BA74E88-1025-45EB-96CA-501831980F15}" sibTransId="{6B2A9A0A-3716-4805-B816-514C687C2A43}"/>
    <dgm:cxn modelId="{9B22E3E8-D609-4CC5-8DDD-FB73C4C7C7F1}" srcId="{2CC586A7-ECC3-4F66-945A-AE3356B3D76A}" destId="{5DDB01D5-102D-496D-B801-A3FD2C1FC111}" srcOrd="1" destOrd="0" parTransId="{3CF642DB-26D1-4C37-8B3F-96544CD1D530}" sibTransId="{A4944A86-C898-4999-BE20-7B5690AF87CA}"/>
    <dgm:cxn modelId="{FCDF2CE9-8305-40BE-99D0-39C58769E651}" type="presOf" srcId="{00827E53-BD88-41B8-BDB8-AC546A9A005C}" destId="{CB3EA283-9CBE-4611-A332-E807FD84AC1C}" srcOrd="0" destOrd="0" presId="urn:microsoft.com/office/officeart/2005/8/layout/cycle4"/>
    <dgm:cxn modelId="{FF31A140-E757-4ACA-A9C3-FE793AA1BD48}" type="presParOf" srcId="{525FE5E7-539C-4F93-8643-BEA677B1920E}" destId="{67CB07BC-001B-4177-8274-15AB36DCF1F3}" srcOrd="0" destOrd="0" presId="urn:microsoft.com/office/officeart/2005/8/layout/cycle4"/>
    <dgm:cxn modelId="{B0327373-C65C-4DC2-9317-2FF690C51522}" type="presParOf" srcId="{67CB07BC-001B-4177-8274-15AB36DCF1F3}" destId="{8C610834-9BF1-48C6-A204-B289E5C91F8F}" srcOrd="0" destOrd="0" presId="urn:microsoft.com/office/officeart/2005/8/layout/cycle4"/>
    <dgm:cxn modelId="{3D24AE23-9A72-4505-845B-DDD2110EA58B}" type="presParOf" srcId="{8C610834-9BF1-48C6-A204-B289E5C91F8F}" destId="{EFF34240-90BF-4C8A-AA16-4A7EC8F85272}" srcOrd="0" destOrd="0" presId="urn:microsoft.com/office/officeart/2005/8/layout/cycle4"/>
    <dgm:cxn modelId="{EBDABD2E-3043-4CCD-BD30-76E36D38D32E}" type="presParOf" srcId="{8C610834-9BF1-48C6-A204-B289E5C91F8F}" destId="{ED5FE945-C988-451C-803F-CD7C848A44BF}" srcOrd="1" destOrd="0" presId="urn:microsoft.com/office/officeart/2005/8/layout/cycle4"/>
    <dgm:cxn modelId="{7A5E8F9E-832B-48C1-B023-14078EB5A131}" type="presParOf" srcId="{67CB07BC-001B-4177-8274-15AB36DCF1F3}" destId="{518B9581-11A3-4B93-AA97-DF6EA299694F}" srcOrd="1" destOrd="0" presId="urn:microsoft.com/office/officeart/2005/8/layout/cycle4"/>
    <dgm:cxn modelId="{1E807171-AB35-4BBD-8ECA-A60C9F9BDE07}" type="presParOf" srcId="{518B9581-11A3-4B93-AA97-DF6EA299694F}" destId="{504D5BA0-4285-4DCC-A153-117F0DBB83D1}" srcOrd="0" destOrd="0" presId="urn:microsoft.com/office/officeart/2005/8/layout/cycle4"/>
    <dgm:cxn modelId="{8CE22A20-E3AA-4FA9-89C1-114997CF691E}" type="presParOf" srcId="{518B9581-11A3-4B93-AA97-DF6EA299694F}" destId="{4B4CC98F-302C-4EC9-9952-E498BF0072B3}" srcOrd="1" destOrd="0" presId="urn:microsoft.com/office/officeart/2005/8/layout/cycle4"/>
    <dgm:cxn modelId="{E8D2DA11-3E62-42F1-91DB-FE32D5210EB4}" type="presParOf" srcId="{67CB07BC-001B-4177-8274-15AB36DCF1F3}" destId="{1997C9CD-A1DF-434E-93E1-2A31E1C86A33}" srcOrd="2" destOrd="0" presId="urn:microsoft.com/office/officeart/2005/8/layout/cycle4"/>
    <dgm:cxn modelId="{8FB0BC2B-C8CE-476E-91E2-230802F55C7C}" type="presParOf" srcId="{1997C9CD-A1DF-434E-93E1-2A31E1C86A33}" destId="{CB3EA283-9CBE-4611-A332-E807FD84AC1C}" srcOrd="0" destOrd="0" presId="urn:microsoft.com/office/officeart/2005/8/layout/cycle4"/>
    <dgm:cxn modelId="{7A6C408B-26A0-4D0F-BD77-9977D01F01F0}" type="presParOf" srcId="{1997C9CD-A1DF-434E-93E1-2A31E1C86A33}" destId="{306BD403-AD15-4068-B908-E22D5D365163}" srcOrd="1" destOrd="0" presId="urn:microsoft.com/office/officeart/2005/8/layout/cycle4"/>
    <dgm:cxn modelId="{FFDB382A-321B-45CD-ADA7-21E4ABECAAEC}" type="presParOf" srcId="{67CB07BC-001B-4177-8274-15AB36DCF1F3}" destId="{7540E692-9627-4E4B-B162-8D267F332AF0}" srcOrd="3" destOrd="0" presId="urn:microsoft.com/office/officeart/2005/8/layout/cycle4"/>
    <dgm:cxn modelId="{0258A181-D6E7-46D2-BE7B-543C206AEE39}" type="presParOf" srcId="{7540E692-9627-4E4B-B162-8D267F332AF0}" destId="{773D424D-77DC-49FF-B582-6F94171CB7B6}" srcOrd="0" destOrd="0" presId="urn:microsoft.com/office/officeart/2005/8/layout/cycle4"/>
    <dgm:cxn modelId="{52934CFF-C006-49EF-931C-3972EF9EE6A0}" type="presParOf" srcId="{7540E692-9627-4E4B-B162-8D267F332AF0}" destId="{F0AF9F3B-0B0A-41A1-8086-E7BCC71B9B51}" srcOrd="1" destOrd="0" presId="urn:microsoft.com/office/officeart/2005/8/layout/cycle4"/>
    <dgm:cxn modelId="{ACD33BC0-C4C9-44B1-AD0D-315030D87B5F}" type="presParOf" srcId="{67CB07BC-001B-4177-8274-15AB36DCF1F3}" destId="{D61C2A6D-C0C9-43CE-8607-31CE535BED8E}" srcOrd="4" destOrd="0" presId="urn:microsoft.com/office/officeart/2005/8/layout/cycle4"/>
    <dgm:cxn modelId="{7E051D0A-D0AD-46B2-A5CF-59313511F559}" type="presParOf" srcId="{525FE5E7-539C-4F93-8643-BEA677B1920E}" destId="{80C49229-5FE9-4D6B-AE86-EC4570C77836}" srcOrd="1" destOrd="0" presId="urn:microsoft.com/office/officeart/2005/8/layout/cycle4"/>
    <dgm:cxn modelId="{7BEE5A24-10D2-4545-9575-6D61E880AD71}" type="presParOf" srcId="{80C49229-5FE9-4D6B-AE86-EC4570C77836}" destId="{9E704D76-5C40-476C-B692-1159E43575FC}" srcOrd="0" destOrd="0" presId="urn:microsoft.com/office/officeart/2005/8/layout/cycle4"/>
    <dgm:cxn modelId="{E6DD745C-CB1E-4C3B-98FB-3BAB29C5D5C7}" type="presParOf" srcId="{80C49229-5FE9-4D6B-AE86-EC4570C77836}" destId="{3524ABAB-8452-4606-8492-5331D1C7B25D}" srcOrd="1" destOrd="0" presId="urn:microsoft.com/office/officeart/2005/8/layout/cycle4"/>
    <dgm:cxn modelId="{168F4456-2112-42D9-BEEB-FDA1FCC7BB40}" type="presParOf" srcId="{80C49229-5FE9-4D6B-AE86-EC4570C77836}" destId="{B965C283-6E83-49F3-93D6-BDE3C5F468CD}" srcOrd="2" destOrd="0" presId="urn:microsoft.com/office/officeart/2005/8/layout/cycle4"/>
    <dgm:cxn modelId="{F903FB1D-1F00-49EA-BD15-EB911EA86FB7}" type="presParOf" srcId="{80C49229-5FE9-4D6B-AE86-EC4570C77836}" destId="{F4E1852D-FB08-4387-BB11-B449C353C7DD}" srcOrd="3" destOrd="0" presId="urn:microsoft.com/office/officeart/2005/8/layout/cycle4"/>
    <dgm:cxn modelId="{529F8A86-EE83-4B60-B1C5-A263CA22AE03}" type="presParOf" srcId="{80C49229-5FE9-4D6B-AE86-EC4570C77836}" destId="{A3212D44-7047-4B09-ABE9-1116A60E4D2A}" srcOrd="4" destOrd="0" presId="urn:microsoft.com/office/officeart/2005/8/layout/cycle4"/>
    <dgm:cxn modelId="{BE408E26-AFEC-4655-83DC-9BD067B51C9E}" type="presParOf" srcId="{525FE5E7-539C-4F93-8643-BEA677B1920E}" destId="{531B82E6-DE6C-4D9B-8272-053121141A8B}" srcOrd="2" destOrd="0" presId="urn:microsoft.com/office/officeart/2005/8/layout/cycle4"/>
    <dgm:cxn modelId="{201528ED-85E7-4E3E-AB5C-51E929061262}" type="presParOf" srcId="{525FE5E7-539C-4F93-8643-BEA677B1920E}" destId="{C1B1277B-07CC-48C3-BD33-DB0D75AA8681}"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EA283-9CBE-4611-A332-E807FD84AC1C}">
      <dsp:nvSpPr>
        <dsp:cNvPr id="0" name=""/>
        <dsp:cNvSpPr/>
      </dsp:nvSpPr>
      <dsp:spPr>
        <a:xfrm>
          <a:off x="3120222" y="2445462"/>
          <a:ext cx="1776556" cy="115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t>Year 3</a:t>
          </a:r>
        </a:p>
      </dsp:txBody>
      <dsp:txXfrm>
        <a:off x="3678469" y="2758443"/>
        <a:ext cx="1193031" cy="812546"/>
      </dsp:txXfrm>
    </dsp:sp>
    <dsp:sp modelId="{773D424D-77DC-49FF-B582-6F94171CB7B6}">
      <dsp:nvSpPr>
        <dsp:cNvPr id="0" name=""/>
        <dsp:cNvSpPr/>
      </dsp:nvSpPr>
      <dsp:spPr>
        <a:xfrm>
          <a:off x="221630" y="2445462"/>
          <a:ext cx="1776556" cy="115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t>Year 4</a:t>
          </a:r>
        </a:p>
      </dsp:txBody>
      <dsp:txXfrm>
        <a:off x="246909" y="2758443"/>
        <a:ext cx="1193031" cy="812546"/>
      </dsp:txXfrm>
    </dsp:sp>
    <dsp:sp modelId="{504D5BA0-4285-4DCC-A153-117F0DBB83D1}">
      <dsp:nvSpPr>
        <dsp:cNvPr id="0" name=""/>
        <dsp:cNvSpPr/>
      </dsp:nvSpPr>
      <dsp:spPr>
        <a:xfrm>
          <a:off x="3120222" y="0"/>
          <a:ext cx="1776556" cy="115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t>Year 2</a:t>
          </a:r>
        </a:p>
      </dsp:txBody>
      <dsp:txXfrm>
        <a:off x="3678469" y="25279"/>
        <a:ext cx="1193031" cy="812546"/>
      </dsp:txXfrm>
    </dsp:sp>
    <dsp:sp modelId="{EFF34240-90BF-4C8A-AA16-4A7EC8F85272}">
      <dsp:nvSpPr>
        <dsp:cNvPr id="0" name=""/>
        <dsp:cNvSpPr/>
      </dsp:nvSpPr>
      <dsp:spPr>
        <a:xfrm>
          <a:off x="221630" y="0"/>
          <a:ext cx="1776556" cy="115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t>Year 1</a:t>
          </a:r>
        </a:p>
      </dsp:txBody>
      <dsp:txXfrm>
        <a:off x="246909" y="25279"/>
        <a:ext cx="1193031" cy="812546"/>
      </dsp:txXfrm>
    </dsp:sp>
    <dsp:sp modelId="{9E704D76-5C40-476C-B692-1159E43575FC}">
      <dsp:nvSpPr>
        <dsp:cNvPr id="0" name=""/>
        <dsp:cNvSpPr/>
      </dsp:nvSpPr>
      <dsp:spPr>
        <a:xfrm>
          <a:off x="817876" y="197497"/>
          <a:ext cx="1682786" cy="1572164"/>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tabLst>
              <a:tab pos="914400" algn="l"/>
            </a:tabLst>
          </a:pPr>
          <a:r>
            <a:rPr lang="en-US" sz="1600" b="1" kern="1200" dirty="0"/>
            <a:t>Genesis to United Kingdom</a:t>
          </a:r>
        </a:p>
        <a:p>
          <a:pPr marL="0" lvl="0" algn="ctr" defTabSz="711200">
            <a:lnSpc>
              <a:spcPct val="90000"/>
            </a:lnSpc>
            <a:spcBef>
              <a:spcPct val="0"/>
            </a:spcBef>
            <a:spcAft>
              <a:spcPct val="35000"/>
            </a:spcAft>
            <a:buNone/>
          </a:pPr>
          <a:endParaRPr lang="en-US" sz="2200" b="1" kern="1200" dirty="0"/>
        </a:p>
      </dsp:txBody>
      <dsp:txXfrm>
        <a:off x="1310753" y="657973"/>
        <a:ext cx="1189909" cy="1111688"/>
      </dsp:txXfrm>
    </dsp:sp>
    <dsp:sp modelId="{3524ABAB-8452-4606-8492-5331D1C7B25D}">
      <dsp:nvSpPr>
        <dsp:cNvPr id="0" name=""/>
        <dsp:cNvSpPr/>
      </dsp:nvSpPr>
      <dsp:spPr>
        <a:xfrm rot="5400000">
          <a:off x="2612763" y="169491"/>
          <a:ext cx="1572164" cy="1649354"/>
        </a:xfrm>
        <a:prstGeom prst="pieWedg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United Kingdom to Years of Silence</a:t>
          </a:r>
        </a:p>
        <a:p>
          <a:pPr marL="0" lvl="0" indent="0" algn="ctr" defTabSz="711200">
            <a:lnSpc>
              <a:spcPct val="90000"/>
            </a:lnSpc>
            <a:spcBef>
              <a:spcPct val="0"/>
            </a:spcBef>
            <a:spcAft>
              <a:spcPct val="35000"/>
            </a:spcAft>
            <a:buNone/>
          </a:pPr>
          <a:r>
            <a:rPr lang="en-US" sz="2200" b="1" kern="1200" dirty="0"/>
            <a:t> </a:t>
          </a:r>
        </a:p>
      </dsp:txBody>
      <dsp:txXfrm rot="-5400000">
        <a:off x="2574169" y="668562"/>
        <a:ext cx="1166269" cy="1111688"/>
      </dsp:txXfrm>
    </dsp:sp>
    <dsp:sp modelId="{B965C283-6E83-49F3-93D6-BDE3C5F468CD}">
      <dsp:nvSpPr>
        <dsp:cNvPr id="0" name=""/>
        <dsp:cNvSpPr/>
      </dsp:nvSpPr>
      <dsp:spPr>
        <a:xfrm rot="10800000">
          <a:off x="2582523" y="1833746"/>
          <a:ext cx="1615921" cy="1519983"/>
        </a:xfrm>
        <a:prstGeom prst="pieWedg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b="1" kern="1200" dirty="0"/>
        </a:p>
        <a:p>
          <a:pPr marL="0" lvl="0" indent="0" algn="ctr" defTabSz="977900">
            <a:lnSpc>
              <a:spcPct val="90000"/>
            </a:lnSpc>
            <a:spcBef>
              <a:spcPct val="0"/>
            </a:spcBef>
            <a:spcAft>
              <a:spcPct val="35000"/>
            </a:spcAft>
            <a:buNone/>
          </a:pPr>
          <a:r>
            <a:rPr lang="en-US" sz="1600" b="1" kern="1200" dirty="0"/>
            <a:t>Life of Christ to Paul’s 1</a:t>
          </a:r>
          <a:r>
            <a:rPr lang="en-US" sz="1600" b="1" kern="1200" baseline="30000" dirty="0"/>
            <a:t>st</a:t>
          </a:r>
          <a:r>
            <a:rPr lang="en-US" sz="1600" b="1" kern="1200" dirty="0"/>
            <a:t> Journey</a:t>
          </a:r>
        </a:p>
      </dsp:txBody>
      <dsp:txXfrm rot="10800000">
        <a:off x="2582523" y="1833746"/>
        <a:ext cx="1142629" cy="1074790"/>
      </dsp:txXfrm>
    </dsp:sp>
    <dsp:sp modelId="{F4E1852D-FB08-4387-BB11-B449C353C7DD}">
      <dsp:nvSpPr>
        <dsp:cNvPr id="0" name=""/>
        <dsp:cNvSpPr/>
      </dsp:nvSpPr>
      <dsp:spPr>
        <a:xfrm rot="16200000">
          <a:off x="903248" y="1729384"/>
          <a:ext cx="1515529" cy="1699526"/>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b="1" kern="1200" dirty="0"/>
        </a:p>
        <a:p>
          <a:pPr marL="0" lvl="0" indent="0" algn="ctr" defTabSz="977900">
            <a:lnSpc>
              <a:spcPct val="90000"/>
            </a:lnSpc>
            <a:spcBef>
              <a:spcPct val="0"/>
            </a:spcBef>
            <a:spcAft>
              <a:spcPct val="35000"/>
            </a:spcAft>
            <a:buNone/>
          </a:pPr>
          <a:r>
            <a:rPr lang="en-US" sz="1600" b="1" kern="1200" dirty="0"/>
            <a:t>Paul’s 2</a:t>
          </a:r>
          <a:r>
            <a:rPr lang="en-US" sz="1600" b="1" kern="1200" baseline="30000" dirty="0"/>
            <a:t>nd</a:t>
          </a:r>
          <a:r>
            <a:rPr lang="en-US" sz="1600" b="1" kern="1200" dirty="0"/>
            <a:t> Journey thru the Epistles</a:t>
          </a:r>
        </a:p>
      </dsp:txBody>
      <dsp:txXfrm rot="5400000">
        <a:off x="1309030" y="1821382"/>
        <a:ext cx="1201746" cy="1071641"/>
      </dsp:txXfrm>
    </dsp:sp>
    <dsp:sp modelId="{531B82E6-DE6C-4D9B-8272-053121141A8B}">
      <dsp:nvSpPr>
        <dsp:cNvPr id="0" name=""/>
        <dsp:cNvSpPr/>
      </dsp:nvSpPr>
      <dsp:spPr>
        <a:xfrm>
          <a:off x="2290383" y="1474470"/>
          <a:ext cx="537642" cy="46751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1277B-07CC-48C3-BD33-DB0D75AA8681}">
      <dsp:nvSpPr>
        <dsp:cNvPr id="0" name=""/>
        <dsp:cNvSpPr/>
      </dsp:nvSpPr>
      <dsp:spPr>
        <a:xfrm rot="10800000">
          <a:off x="2290383" y="1654283"/>
          <a:ext cx="537642" cy="46751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7FAC36-3D94-E346-A4D3-772E69BDBE1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CF77-ACFA-B94B-91F5-914432E6E3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9A8E27B-7C77-CC41-A39D-023AFAB36DE6}" type="datetimeFigureOut">
              <a:rPr lang="en-US" smtClean="0"/>
              <a:t>1/29/23</a:t>
            </a:fld>
            <a:endParaRPr lang="en-US"/>
          </a:p>
        </p:txBody>
      </p:sp>
      <p:sp>
        <p:nvSpPr>
          <p:cNvPr id="4" name="Footer Placeholder 3">
            <a:extLst>
              <a:ext uri="{FF2B5EF4-FFF2-40B4-BE49-F238E27FC236}">
                <a16:creationId xmlns:a16="http://schemas.microsoft.com/office/drawing/2014/main" id="{3C4321A4-F51E-1048-AB83-FF2039DBFC0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4E9F1-3DF8-7846-80D4-E03BF10B0CB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5FB1BB-AEB7-CA41-9E6F-0F3EC450C625}" type="slidenum">
              <a:rPr lang="en-US" smtClean="0"/>
              <a:t>‹#›</a:t>
            </a:fld>
            <a:endParaRPr lang="en-US"/>
          </a:p>
        </p:txBody>
      </p:sp>
    </p:spTree>
    <p:extLst>
      <p:ext uri="{BB962C8B-B14F-4D97-AF65-F5344CB8AC3E}">
        <p14:creationId xmlns:p14="http://schemas.microsoft.com/office/powerpoint/2010/main" val="205801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1A0D81E-2DE2-F343-8052-0205F439FE59}" type="datetimeFigureOut">
              <a:rPr lang="en-US" smtClean="0"/>
              <a:t>1/29/23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6C666FD-F8D3-E647-945C-2D766258BE77}" type="slidenum">
              <a:rPr lang="en-US" smtClean="0"/>
              <a:t>‹#›</a:t>
            </a:fld>
            <a:endParaRPr lang="en-US"/>
          </a:p>
        </p:txBody>
      </p:sp>
    </p:spTree>
    <p:extLst>
      <p:ext uri="{BB962C8B-B14F-4D97-AF65-F5344CB8AC3E}">
        <p14:creationId xmlns:p14="http://schemas.microsoft.com/office/powerpoint/2010/main" val="245957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a:t>
            </a:fld>
            <a:endParaRPr lang="en-US"/>
          </a:p>
        </p:txBody>
      </p:sp>
    </p:spTree>
    <p:extLst>
      <p:ext uri="{BB962C8B-B14F-4D97-AF65-F5344CB8AC3E}">
        <p14:creationId xmlns:p14="http://schemas.microsoft.com/office/powerpoint/2010/main" val="270381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13</a:t>
            </a:fld>
            <a:endParaRPr lang="en-US"/>
          </a:p>
        </p:txBody>
      </p:sp>
    </p:spTree>
    <p:extLst>
      <p:ext uri="{BB962C8B-B14F-4D97-AF65-F5344CB8AC3E}">
        <p14:creationId xmlns:p14="http://schemas.microsoft.com/office/powerpoint/2010/main" val="320106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14</a:t>
            </a:fld>
            <a:endParaRPr lang="en-US"/>
          </a:p>
        </p:txBody>
      </p:sp>
    </p:spTree>
    <p:extLst>
      <p:ext uri="{BB962C8B-B14F-4D97-AF65-F5344CB8AC3E}">
        <p14:creationId xmlns:p14="http://schemas.microsoft.com/office/powerpoint/2010/main" val="275171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15</a:t>
            </a:fld>
            <a:endParaRPr lang="en-US"/>
          </a:p>
        </p:txBody>
      </p:sp>
    </p:spTree>
    <p:extLst>
      <p:ext uri="{BB962C8B-B14F-4D97-AF65-F5344CB8AC3E}">
        <p14:creationId xmlns:p14="http://schemas.microsoft.com/office/powerpoint/2010/main" val="19375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16</a:t>
            </a:fld>
            <a:endParaRPr lang="en-US"/>
          </a:p>
        </p:txBody>
      </p:sp>
    </p:spTree>
    <p:extLst>
      <p:ext uri="{BB962C8B-B14F-4D97-AF65-F5344CB8AC3E}">
        <p14:creationId xmlns:p14="http://schemas.microsoft.com/office/powerpoint/2010/main" val="36170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17</a:t>
            </a:fld>
            <a:endParaRPr lang="en-US"/>
          </a:p>
        </p:txBody>
      </p:sp>
    </p:spTree>
    <p:extLst>
      <p:ext uri="{BB962C8B-B14F-4D97-AF65-F5344CB8AC3E}">
        <p14:creationId xmlns:p14="http://schemas.microsoft.com/office/powerpoint/2010/main" val="355603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18</a:t>
            </a:fld>
            <a:endParaRPr lang="en-US"/>
          </a:p>
        </p:txBody>
      </p:sp>
    </p:spTree>
    <p:extLst>
      <p:ext uri="{BB962C8B-B14F-4D97-AF65-F5344CB8AC3E}">
        <p14:creationId xmlns:p14="http://schemas.microsoft.com/office/powerpoint/2010/main" val="133918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19</a:t>
            </a:fld>
            <a:endParaRPr lang="en-US"/>
          </a:p>
        </p:txBody>
      </p:sp>
    </p:spTree>
    <p:extLst>
      <p:ext uri="{BB962C8B-B14F-4D97-AF65-F5344CB8AC3E}">
        <p14:creationId xmlns:p14="http://schemas.microsoft.com/office/powerpoint/2010/main" val="89895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20</a:t>
            </a:fld>
            <a:endParaRPr lang="en-US"/>
          </a:p>
        </p:txBody>
      </p:sp>
    </p:spTree>
    <p:extLst>
      <p:ext uri="{BB962C8B-B14F-4D97-AF65-F5344CB8AC3E}">
        <p14:creationId xmlns:p14="http://schemas.microsoft.com/office/powerpoint/2010/main" val="132754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21</a:t>
            </a:fld>
            <a:endParaRPr lang="en-US"/>
          </a:p>
        </p:txBody>
      </p:sp>
    </p:spTree>
    <p:extLst>
      <p:ext uri="{BB962C8B-B14F-4D97-AF65-F5344CB8AC3E}">
        <p14:creationId xmlns:p14="http://schemas.microsoft.com/office/powerpoint/2010/main" val="290814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22</a:t>
            </a:fld>
            <a:endParaRPr lang="en-US"/>
          </a:p>
        </p:txBody>
      </p:sp>
    </p:spTree>
    <p:extLst>
      <p:ext uri="{BB962C8B-B14F-4D97-AF65-F5344CB8AC3E}">
        <p14:creationId xmlns:p14="http://schemas.microsoft.com/office/powerpoint/2010/main" val="352044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5</a:t>
            </a:fld>
            <a:endParaRPr lang="en-US"/>
          </a:p>
        </p:txBody>
      </p:sp>
    </p:spTree>
    <p:extLst>
      <p:ext uri="{BB962C8B-B14F-4D97-AF65-F5344CB8AC3E}">
        <p14:creationId xmlns:p14="http://schemas.microsoft.com/office/powerpoint/2010/main" val="3520593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23</a:t>
            </a:fld>
            <a:endParaRPr lang="en-US"/>
          </a:p>
        </p:txBody>
      </p:sp>
    </p:spTree>
    <p:extLst>
      <p:ext uri="{BB962C8B-B14F-4D97-AF65-F5344CB8AC3E}">
        <p14:creationId xmlns:p14="http://schemas.microsoft.com/office/powerpoint/2010/main" val="2256961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24</a:t>
            </a:fld>
            <a:endParaRPr lang="en-US"/>
          </a:p>
        </p:txBody>
      </p:sp>
    </p:spTree>
    <p:extLst>
      <p:ext uri="{BB962C8B-B14F-4D97-AF65-F5344CB8AC3E}">
        <p14:creationId xmlns:p14="http://schemas.microsoft.com/office/powerpoint/2010/main" val="417730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25</a:t>
            </a:fld>
            <a:endParaRPr lang="en-US"/>
          </a:p>
        </p:txBody>
      </p:sp>
    </p:spTree>
    <p:extLst>
      <p:ext uri="{BB962C8B-B14F-4D97-AF65-F5344CB8AC3E}">
        <p14:creationId xmlns:p14="http://schemas.microsoft.com/office/powerpoint/2010/main" val="143168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26</a:t>
            </a:fld>
            <a:endParaRPr lang="en-US"/>
          </a:p>
        </p:txBody>
      </p:sp>
    </p:spTree>
    <p:extLst>
      <p:ext uri="{BB962C8B-B14F-4D97-AF65-F5344CB8AC3E}">
        <p14:creationId xmlns:p14="http://schemas.microsoft.com/office/powerpoint/2010/main" val="951674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27</a:t>
            </a:fld>
            <a:endParaRPr lang="en-US"/>
          </a:p>
        </p:txBody>
      </p:sp>
    </p:spTree>
    <p:extLst>
      <p:ext uri="{BB962C8B-B14F-4D97-AF65-F5344CB8AC3E}">
        <p14:creationId xmlns:p14="http://schemas.microsoft.com/office/powerpoint/2010/main" val="191264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28</a:t>
            </a:fld>
            <a:endParaRPr lang="en-US"/>
          </a:p>
        </p:txBody>
      </p:sp>
    </p:spTree>
    <p:extLst>
      <p:ext uri="{BB962C8B-B14F-4D97-AF65-F5344CB8AC3E}">
        <p14:creationId xmlns:p14="http://schemas.microsoft.com/office/powerpoint/2010/main" val="1932419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29</a:t>
            </a:fld>
            <a:endParaRPr lang="en-US"/>
          </a:p>
        </p:txBody>
      </p:sp>
    </p:spTree>
    <p:extLst>
      <p:ext uri="{BB962C8B-B14F-4D97-AF65-F5344CB8AC3E}">
        <p14:creationId xmlns:p14="http://schemas.microsoft.com/office/powerpoint/2010/main" val="277241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30</a:t>
            </a:fld>
            <a:endParaRPr lang="en-US"/>
          </a:p>
        </p:txBody>
      </p:sp>
    </p:spTree>
    <p:extLst>
      <p:ext uri="{BB962C8B-B14F-4D97-AF65-F5344CB8AC3E}">
        <p14:creationId xmlns:p14="http://schemas.microsoft.com/office/powerpoint/2010/main" val="281419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6</a:t>
            </a:fld>
            <a:endParaRPr lang="en-US"/>
          </a:p>
        </p:txBody>
      </p:sp>
    </p:spTree>
    <p:extLst>
      <p:ext uri="{BB962C8B-B14F-4D97-AF65-F5344CB8AC3E}">
        <p14:creationId xmlns:p14="http://schemas.microsoft.com/office/powerpoint/2010/main" val="303850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7</a:t>
            </a:fld>
            <a:endParaRPr lang="en-US"/>
          </a:p>
        </p:txBody>
      </p:sp>
    </p:spTree>
    <p:extLst>
      <p:ext uri="{BB962C8B-B14F-4D97-AF65-F5344CB8AC3E}">
        <p14:creationId xmlns:p14="http://schemas.microsoft.com/office/powerpoint/2010/main" val="146086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8</a:t>
            </a:fld>
            <a:endParaRPr lang="en-US"/>
          </a:p>
        </p:txBody>
      </p:sp>
    </p:spTree>
    <p:extLst>
      <p:ext uri="{BB962C8B-B14F-4D97-AF65-F5344CB8AC3E}">
        <p14:creationId xmlns:p14="http://schemas.microsoft.com/office/powerpoint/2010/main" val="175151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9</a:t>
            </a:fld>
            <a:endParaRPr lang="en-US"/>
          </a:p>
        </p:txBody>
      </p:sp>
    </p:spTree>
    <p:extLst>
      <p:ext uri="{BB962C8B-B14F-4D97-AF65-F5344CB8AC3E}">
        <p14:creationId xmlns:p14="http://schemas.microsoft.com/office/powerpoint/2010/main" val="241592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10</a:t>
            </a:fld>
            <a:endParaRPr lang="en-US"/>
          </a:p>
        </p:txBody>
      </p:sp>
    </p:spTree>
    <p:extLst>
      <p:ext uri="{BB962C8B-B14F-4D97-AF65-F5344CB8AC3E}">
        <p14:creationId xmlns:p14="http://schemas.microsoft.com/office/powerpoint/2010/main" val="75912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11</a:t>
            </a:fld>
            <a:endParaRPr lang="en-US"/>
          </a:p>
        </p:txBody>
      </p:sp>
    </p:spTree>
    <p:extLst>
      <p:ext uri="{BB962C8B-B14F-4D97-AF65-F5344CB8AC3E}">
        <p14:creationId xmlns:p14="http://schemas.microsoft.com/office/powerpoint/2010/main" val="47577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12</a:t>
            </a:fld>
            <a:endParaRPr lang="en-US"/>
          </a:p>
        </p:txBody>
      </p:sp>
    </p:spTree>
    <p:extLst>
      <p:ext uri="{BB962C8B-B14F-4D97-AF65-F5344CB8AC3E}">
        <p14:creationId xmlns:p14="http://schemas.microsoft.com/office/powerpoint/2010/main" val="351526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0093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37674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69181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28600" y="1280160"/>
            <a:ext cx="8698230" cy="54413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DCA548-3128-4156-934E-086DD6725C1A}"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07218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CA548-3128-4156-934E-086DD6725C1A}"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404093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0160"/>
            <a:ext cx="3886200" cy="5441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80160"/>
            <a:ext cx="3886200" cy="5441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CA548-3128-4156-934E-086DD6725C1A}"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418689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CA548-3128-4156-934E-086DD6725C1A}" type="datetimeFigureOut">
              <a:rPr lang="en-US" smtClean="0"/>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79910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CA548-3128-4156-934E-086DD6725C1A}" type="datetimeFigureOut">
              <a:rPr lang="en-US" smtClean="0"/>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43230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CA548-3128-4156-934E-086DD6725C1A}" type="datetimeFigureOut">
              <a:rPr lang="en-US" smtClean="0"/>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F346A-B3AD-4FCB-9011-4B5E7934A958}" type="slidenum">
              <a:rPr lang="en-US" smtClean="0"/>
              <a:t>‹#›</a:t>
            </a:fld>
            <a:endParaRPr lang="en-US"/>
          </a:p>
        </p:txBody>
      </p:sp>
      <p:sp>
        <p:nvSpPr>
          <p:cNvPr id="5" name="TextBox 4">
            <a:extLst>
              <a:ext uri="{FF2B5EF4-FFF2-40B4-BE49-F238E27FC236}">
                <a16:creationId xmlns:a16="http://schemas.microsoft.com/office/drawing/2014/main" id="{76407F71-8E19-814D-A812-16A8D1893456}"/>
              </a:ext>
            </a:extLst>
          </p:cNvPr>
          <p:cNvSpPr txBox="1"/>
          <p:nvPr userDrawn="1"/>
        </p:nvSpPr>
        <p:spPr>
          <a:xfrm>
            <a:off x="3093720" y="716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058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95887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1227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A548-3128-4156-934E-086DD6725C1A}" type="datetimeFigureOut">
              <a:rPr lang="en-US" smtClean="0"/>
              <a:t>1/29/23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65487A9A-3D4F-DD48-9071-4345755210CD}"/>
              </a:ext>
            </a:extLst>
          </p:cNvPr>
          <p:cNvGrpSpPr/>
          <p:nvPr userDrawn="1"/>
        </p:nvGrpSpPr>
        <p:grpSpPr>
          <a:xfrm>
            <a:off x="7620" y="0"/>
            <a:ext cx="9144000" cy="6858000"/>
            <a:chOff x="10160" y="0"/>
            <a:chExt cx="12192000" cy="6858000"/>
          </a:xfrm>
        </p:grpSpPr>
        <p:sp>
          <p:nvSpPr>
            <p:cNvPr id="8" name="Rectangle 7">
              <a:extLst>
                <a:ext uri="{FF2B5EF4-FFF2-40B4-BE49-F238E27FC236}">
                  <a16:creationId xmlns:a16="http://schemas.microsoft.com/office/drawing/2014/main" id="{284B9C77-3224-A444-B613-5091FE1CF787}"/>
                </a:ext>
              </a:extLst>
            </p:cNvPr>
            <p:cNvSpPr/>
            <p:nvPr/>
          </p:nvSpPr>
          <p:spPr>
            <a:xfrm>
              <a:off x="1016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7D18D869-FFF8-E04B-A1C8-43A8046216B8}"/>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F5D305F-8E4B-A94B-A7C0-739F594A5FA2}"/>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640FFAC-F7E2-BA45-AB33-4E6D7CB81E30}"/>
                </a:ext>
              </a:extLst>
            </p:cNvPr>
            <p:cNvSpPr txBox="1"/>
            <p:nvPr/>
          </p:nvSpPr>
          <p:spPr>
            <a:xfrm>
              <a:off x="426720" y="489436"/>
              <a:ext cx="10438129" cy="461665"/>
            </a:xfrm>
            <a:prstGeom prst="rect">
              <a:avLst/>
            </a:prstGeom>
            <a:noFill/>
          </p:spPr>
          <p:txBody>
            <a:bodyPr wrap="square" rtlCol="0">
              <a:spAutoFit/>
            </a:bodyPr>
            <a:lstStyle/>
            <a:p>
              <a:r>
                <a:rPr lang="en-US" sz="2400" b="1" dirty="0">
                  <a:solidFill>
                    <a:srgbClr val="FFFFE1"/>
                  </a:solidFill>
                  <a:latin typeface="Times" pitchFamily="2" charset="0"/>
                </a:rPr>
                <a:t>GENESIS:  Lesson 23 (Review of Genesis)</a:t>
              </a:r>
            </a:p>
          </p:txBody>
        </p:sp>
      </p:grpSp>
      <p:sp>
        <p:nvSpPr>
          <p:cNvPr id="13" name="TextBox 12">
            <a:extLst>
              <a:ext uri="{FF2B5EF4-FFF2-40B4-BE49-F238E27FC236}">
                <a16:creationId xmlns:a16="http://schemas.microsoft.com/office/drawing/2014/main" id="{31CD95F7-179B-5144-910D-9871A30FB6A2}"/>
              </a:ext>
            </a:extLst>
          </p:cNvPr>
          <p:cNvSpPr txBox="1"/>
          <p:nvPr userDrawn="1"/>
        </p:nvSpPr>
        <p:spPr>
          <a:xfrm>
            <a:off x="8052435" y="593452"/>
            <a:ext cx="781050" cy="276999"/>
          </a:xfrm>
          <a:prstGeom prst="rect">
            <a:avLst/>
          </a:prstGeom>
          <a:noFill/>
        </p:spPr>
        <p:txBody>
          <a:bodyPr wrap="square" rtlCol="0">
            <a:spAutoFit/>
          </a:bodyPr>
          <a:lstStyle/>
          <a:p>
            <a:r>
              <a:rPr lang="en-US" sz="1200" dirty="0">
                <a:solidFill>
                  <a:schemeClr val="bg1"/>
                </a:solidFill>
                <a:latin typeface="Times" pitchFamily="2" charset="0"/>
              </a:rPr>
              <a:t>Quarter 1</a:t>
            </a:r>
          </a:p>
        </p:txBody>
      </p:sp>
    </p:spTree>
    <p:extLst>
      <p:ext uri="{BB962C8B-B14F-4D97-AF65-F5344CB8AC3E}">
        <p14:creationId xmlns:p14="http://schemas.microsoft.com/office/powerpoint/2010/main" val="2147107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3174E-FAA2-E44B-BE3D-2E054496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447" y="857250"/>
            <a:ext cx="5143500" cy="5143500"/>
          </a:xfrm>
          <a:prstGeom prst="rect">
            <a:avLst/>
          </a:prstGeom>
        </p:spPr>
      </p:pic>
      <p:sp>
        <p:nvSpPr>
          <p:cNvPr id="4" name="TextBox 3">
            <a:extLst>
              <a:ext uri="{FF2B5EF4-FFF2-40B4-BE49-F238E27FC236}">
                <a16:creationId xmlns:a16="http://schemas.microsoft.com/office/drawing/2014/main" id="{F15C078D-9997-BA4C-93C5-0EB5A75597FD}"/>
              </a:ext>
            </a:extLst>
          </p:cNvPr>
          <p:cNvSpPr txBox="1"/>
          <p:nvPr/>
        </p:nvSpPr>
        <p:spPr>
          <a:xfrm>
            <a:off x="232813" y="4367964"/>
            <a:ext cx="7025269" cy="1431161"/>
          </a:xfrm>
          <a:prstGeom prst="rect">
            <a:avLst/>
          </a:prstGeom>
          <a:noFill/>
        </p:spPr>
        <p:txBody>
          <a:bodyPr wrap="square" rtlCol="0">
            <a:spAutoFit/>
          </a:bodyPr>
          <a:lstStyle/>
          <a:p>
            <a:r>
              <a:rPr lang="en-US" sz="5400" dirty="0">
                <a:solidFill>
                  <a:schemeClr val="bg1"/>
                </a:solidFill>
                <a:latin typeface="Times" pitchFamily="2" charset="0"/>
              </a:rPr>
              <a:t>GENESIS</a:t>
            </a:r>
          </a:p>
          <a:p>
            <a:r>
              <a:rPr lang="en-US" sz="3300" i="1" dirty="0">
                <a:solidFill>
                  <a:schemeClr val="bg1"/>
                </a:solidFill>
                <a:latin typeface="Times" pitchFamily="2" charset="0"/>
              </a:rPr>
              <a:t>”In the beginning God…”</a:t>
            </a:r>
          </a:p>
        </p:txBody>
      </p:sp>
    </p:spTree>
    <p:extLst>
      <p:ext uri="{BB962C8B-B14F-4D97-AF65-F5344CB8AC3E}">
        <p14:creationId xmlns:p14="http://schemas.microsoft.com/office/powerpoint/2010/main" val="291338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a) Creation</a:t>
            </a:r>
            <a:endParaRPr lang="en-US" sz="2200" b="1" dirty="0">
              <a:solidFill>
                <a:srgbClr val="502800"/>
              </a:solidFill>
            </a:endParaRPr>
          </a:p>
          <a:p>
            <a:pPr lvl="1"/>
            <a:r>
              <a:rPr lang="en-US" b="1" dirty="0">
                <a:solidFill>
                  <a:srgbClr val="502800"/>
                </a:solidFill>
              </a:rPr>
              <a:t>Made woman from man.  God performed the first surgical operation we know, and took a rib from Adam to make woman.</a:t>
            </a:r>
          </a:p>
          <a:p>
            <a:pPr marL="914400" lvl="2" indent="0">
              <a:buNone/>
            </a:pPr>
            <a:r>
              <a:rPr lang="en-US" b="1" dirty="0">
                <a:solidFill>
                  <a:srgbClr val="502800"/>
                </a:solidFill>
              </a:rPr>
              <a:t>[</a:t>
            </a:r>
            <a:r>
              <a:rPr lang="en-US" b="1" dirty="0">
                <a:solidFill>
                  <a:srgbClr val="C00000"/>
                </a:solidFill>
              </a:rPr>
              <a:t>Genesis 2:21-23 </a:t>
            </a:r>
            <a:r>
              <a:rPr lang="en-US" b="1" dirty="0">
                <a:solidFill>
                  <a:srgbClr val="502800"/>
                </a:solidFill>
              </a:rPr>
              <a:t>KJV] 21 And the LORD God caused a deep sleep to fall upon Adam, and he slept: and he took one of his ribs, and closed up the flesh instead thereof; 22 </a:t>
            </a:r>
            <a:r>
              <a:rPr lang="en-US" b="1" dirty="0">
                <a:solidFill>
                  <a:srgbClr val="C00000"/>
                </a:solidFill>
              </a:rPr>
              <a:t>And the rib, which the LORD God had taken from man, made he a woman</a:t>
            </a:r>
            <a:r>
              <a:rPr lang="en-US" b="1" dirty="0">
                <a:solidFill>
                  <a:srgbClr val="502800"/>
                </a:solidFill>
              </a:rPr>
              <a:t>, and brought her unto the man. 23 And Adam said, This [is] now bone of my bones, and flesh of my flesh: she shall be called Woman, because she was taken out of Man.</a:t>
            </a:r>
            <a:endParaRPr lang="en-US" altLang="zh-CN" b="1" dirty="0">
              <a:solidFill>
                <a:srgbClr val="502800"/>
              </a:solidFill>
            </a:endParaRPr>
          </a:p>
        </p:txBody>
      </p:sp>
    </p:spTree>
    <p:extLst>
      <p:ext uri="{BB962C8B-B14F-4D97-AF65-F5344CB8AC3E}">
        <p14:creationId xmlns:p14="http://schemas.microsoft.com/office/powerpoint/2010/main" val="147130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b) Flood</a:t>
            </a:r>
          </a:p>
          <a:p>
            <a:pPr lvl="1"/>
            <a:r>
              <a:rPr lang="en-US" b="1" dirty="0">
                <a:solidFill>
                  <a:srgbClr val="502800"/>
                </a:solidFill>
              </a:rPr>
              <a:t>God brought the flood of water upon the earth.  </a:t>
            </a:r>
          </a:p>
          <a:p>
            <a:pPr marL="914400" lvl="2" indent="0">
              <a:buNone/>
            </a:pPr>
            <a:r>
              <a:rPr lang="en-US" b="1" dirty="0">
                <a:solidFill>
                  <a:srgbClr val="502800"/>
                </a:solidFill>
              </a:rPr>
              <a:t>[</a:t>
            </a:r>
            <a:r>
              <a:rPr lang="en-US" b="1" dirty="0">
                <a:solidFill>
                  <a:srgbClr val="C00000"/>
                </a:solidFill>
              </a:rPr>
              <a:t>Genesis 6:17 </a:t>
            </a:r>
            <a:r>
              <a:rPr lang="en-US" b="1" dirty="0">
                <a:solidFill>
                  <a:srgbClr val="502800"/>
                </a:solidFill>
              </a:rPr>
              <a:t>KJV] 17 And, behold, </a:t>
            </a:r>
            <a:r>
              <a:rPr lang="en-US" b="1" dirty="0">
                <a:solidFill>
                  <a:srgbClr val="C00000"/>
                </a:solidFill>
              </a:rPr>
              <a:t>I, even I, do bring a flood of waters upon the earth, to destroy all flesh</a:t>
            </a:r>
            <a:r>
              <a:rPr lang="en-US" b="1" dirty="0">
                <a:solidFill>
                  <a:srgbClr val="502800"/>
                </a:solidFill>
              </a:rPr>
              <a:t>, wherein [is] the breath of life, from under heaven; [and] every thing that [is] in the earth shall die.</a:t>
            </a:r>
          </a:p>
          <a:p>
            <a:pPr marL="914400" lvl="2" indent="0">
              <a:buNone/>
            </a:pPr>
            <a:r>
              <a:rPr lang="en-US" b="1" dirty="0">
                <a:solidFill>
                  <a:srgbClr val="502800"/>
                </a:solidFill>
              </a:rPr>
              <a:t>[</a:t>
            </a:r>
            <a:r>
              <a:rPr lang="en-US" b="1" dirty="0">
                <a:solidFill>
                  <a:srgbClr val="C00000"/>
                </a:solidFill>
              </a:rPr>
              <a:t>Genesis 7:11 </a:t>
            </a:r>
            <a:r>
              <a:rPr lang="en-US" b="1" dirty="0">
                <a:solidFill>
                  <a:srgbClr val="502800"/>
                </a:solidFill>
              </a:rPr>
              <a:t>KJV] 11 In the six hundredth year of Noah's life, in the second month, the seventeenth day of the month, the same day were </a:t>
            </a:r>
            <a:r>
              <a:rPr lang="en-US" b="1" dirty="0">
                <a:solidFill>
                  <a:srgbClr val="C00000"/>
                </a:solidFill>
              </a:rPr>
              <a:t>all the fountains of the great deep broken up, and the windows of heaven were opened</a:t>
            </a:r>
            <a:r>
              <a:rPr lang="en-US" b="1" dirty="0">
                <a:solidFill>
                  <a:srgbClr val="502800"/>
                </a:solidFill>
              </a:rPr>
              <a:t>.</a:t>
            </a:r>
          </a:p>
          <a:p>
            <a:pPr lvl="1"/>
            <a:r>
              <a:rPr lang="en-US" b="1" dirty="0">
                <a:solidFill>
                  <a:srgbClr val="502800"/>
                </a:solidFill>
              </a:rPr>
              <a:t>God stopped and restrained the flood</a:t>
            </a:r>
          </a:p>
          <a:p>
            <a:pPr marL="914400" lvl="2" indent="0">
              <a:buNone/>
            </a:pPr>
            <a:r>
              <a:rPr lang="en-US" b="1" dirty="0">
                <a:solidFill>
                  <a:srgbClr val="502800"/>
                </a:solidFill>
              </a:rPr>
              <a:t>[</a:t>
            </a:r>
            <a:r>
              <a:rPr lang="en-US" b="1" dirty="0">
                <a:solidFill>
                  <a:srgbClr val="C00000"/>
                </a:solidFill>
              </a:rPr>
              <a:t>Genesis 8:1-2 </a:t>
            </a:r>
            <a:r>
              <a:rPr lang="en-US" b="1" dirty="0">
                <a:solidFill>
                  <a:srgbClr val="502800"/>
                </a:solidFill>
              </a:rPr>
              <a:t>KJV] 1 And God remembered Noah, and every living thing, and all the cattle that [was] with him in the ark: and God made a wind to pass over the earth, and the waters </a:t>
            </a:r>
            <a:r>
              <a:rPr lang="en-US" b="1" dirty="0" err="1">
                <a:solidFill>
                  <a:srgbClr val="502800"/>
                </a:solidFill>
              </a:rPr>
              <a:t>asswaged</a:t>
            </a:r>
            <a:r>
              <a:rPr lang="en-US" b="1" dirty="0">
                <a:solidFill>
                  <a:srgbClr val="502800"/>
                </a:solidFill>
              </a:rPr>
              <a:t>; 2 </a:t>
            </a:r>
            <a:r>
              <a:rPr lang="en-US" b="1" dirty="0">
                <a:solidFill>
                  <a:srgbClr val="C00000"/>
                </a:solidFill>
              </a:rPr>
              <a:t>The fountains also of the deep and the windows of heaven were stopped, and the rain from heaven was restrained;</a:t>
            </a:r>
          </a:p>
          <a:p>
            <a:pPr lvl="1"/>
            <a:endParaRPr lang="en-US" b="1" dirty="0">
              <a:solidFill>
                <a:srgbClr val="502800"/>
              </a:solidFill>
            </a:endParaRPr>
          </a:p>
        </p:txBody>
      </p:sp>
    </p:spTree>
    <p:extLst>
      <p:ext uri="{BB962C8B-B14F-4D97-AF65-F5344CB8AC3E}">
        <p14:creationId xmlns:p14="http://schemas.microsoft.com/office/powerpoint/2010/main" val="408830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10000"/>
          </a:bodyPr>
          <a:lstStyle/>
          <a:p>
            <a:pPr marL="0" indent="0">
              <a:buNone/>
            </a:pPr>
            <a:r>
              <a:rPr lang="en-US" sz="32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b) Flood</a:t>
            </a:r>
            <a:endParaRPr lang="en-US" sz="2200" b="1" dirty="0">
              <a:solidFill>
                <a:srgbClr val="502800"/>
              </a:solidFill>
            </a:endParaRPr>
          </a:p>
          <a:p>
            <a:pPr lvl="1"/>
            <a:r>
              <a:rPr lang="en-US" b="1" dirty="0">
                <a:solidFill>
                  <a:srgbClr val="502800"/>
                </a:solidFill>
              </a:rPr>
              <a:t>God put the fear of man into beasts</a:t>
            </a:r>
          </a:p>
          <a:p>
            <a:pPr marL="914400" lvl="2" indent="0">
              <a:buNone/>
            </a:pPr>
            <a:r>
              <a:rPr lang="en-US" b="1" dirty="0">
                <a:solidFill>
                  <a:srgbClr val="502800"/>
                </a:solidFill>
              </a:rPr>
              <a:t>[</a:t>
            </a:r>
            <a:r>
              <a:rPr lang="en-US" b="1" dirty="0">
                <a:solidFill>
                  <a:srgbClr val="C00000"/>
                </a:solidFill>
              </a:rPr>
              <a:t>Genesis 9:2-3 </a:t>
            </a:r>
            <a:r>
              <a:rPr lang="en-US" b="1" dirty="0">
                <a:solidFill>
                  <a:srgbClr val="502800"/>
                </a:solidFill>
              </a:rPr>
              <a:t>KJV] 2 </a:t>
            </a:r>
            <a:r>
              <a:rPr lang="en-US" b="1" dirty="0">
                <a:solidFill>
                  <a:srgbClr val="C00000"/>
                </a:solidFill>
              </a:rPr>
              <a:t>And the fear of you and the dread of you shall be upon every beast</a:t>
            </a:r>
            <a:r>
              <a:rPr lang="en-US" b="1" dirty="0">
                <a:solidFill>
                  <a:srgbClr val="502800"/>
                </a:solidFill>
              </a:rPr>
              <a:t> of the earth, and upon every fowl of the air, upon all that </a:t>
            </a:r>
            <a:r>
              <a:rPr lang="en-US" b="1" dirty="0" err="1">
                <a:solidFill>
                  <a:srgbClr val="502800"/>
                </a:solidFill>
              </a:rPr>
              <a:t>moveth</a:t>
            </a:r>
            <a:r>
              <a:rPr lang="en-US" b="1" dirty="0">
                <a:solidFill>
                  <a:srgbClr val="502800"/>
                </a:solidFill>
              </a:rPr>
              <a:t> [upon] the earth, and upon all the fishes of the sea; into your hand are they delivered. 3 </a:t>
            </a:r>
            <a:r>
              <a:rPr lang="en-US" b="1" dirty="0">
                <a:solidFill>
                  <a:srgbClr val="C00000"/>
                </a:solidFill>
              </a:rPr>
              <a:t>Every moving thing that </a:t>
            </a:r>
            <a:r>
              <a:rPr lang="en-US" b="1" dirty="0" err="1">
                <a:solidFill>
                  <a:srgbClr val="C00000"/>
                </a:solidFill>
              </a:rPr>
              <a:t>liveth</a:t>
            </a:r>
            <a:r>
              <a:rPr lang="en-US" b="1" dirty="0">
                <a:solidFill>
                  <a:srgbClr val="C00000"/>
                </a:solidFill>
              </a:rPr>
              <a:t> shall be meat for you</a:t>
            </a:r>
            <a:r>
              <a:rPr lang="en-US" b="1" dirty="0">
                <a:solidFill>
                  <a:srgbClr val="502800"/>
                </a:solidFill>
              </a:rPr>
              <a:t>; even as the green herb have I given you all things.</a:t>
            </a:r>
          </a:p>
          <a:p>
            <a:pPr lvl="1"/>
            <a:r>
              <a:rPr lang="en-US" b="1" dirty="0">
                <a:solidFill>
                  <a:srgbClr val="502800"/>
                </a:solidFill>
              </a:rPr>
              <a:t>God set a bow in the clouds.  Consider that just as we see the bow, God is looking at it remembering his promise.</a:t>
            </a:r>
          </a:p>
          <a:p>
            <a:pPr marL="914400" lvl="2" indent="0">
              <a:buNone/>
            </a:pPr>
            <a:r>
              <a:rPr lang="en-US" b="1" dirty="0">
                <a:solidFill>
                  <a:srgbClr val="502800"/>
                </a:solidFill>
              </a:rPr>
              <a:t>[</a:t>
            </a:r>
            <a:r>
              <a:rPr lang="en-US" b="1" dirty="0">
                <a:solidFill>
                  <a:srgbClr val="C00000"/>
                </a:solidFill>
              </a:rPr>
              <a:t>Genesis 9:13-16 </a:t>
            </a:r>
            <a:r>
              <a:rPr lang="en-US" b="1" dirty="0">
                <a:solidFill>
                  <a:srgbClr val="502800"/>
                </a:solidFill>
              </a:rPr>
              <a:t>KJV] 13 I do set my bow in the cloud, and it shall be for a token of a covenant between me and the earth. 14 And it shall come to pass, when I bring a cloud over the earth, that the bow shall be seen in the cloud: 15 And I will remember my covenant, which [is] between me and you and every living creature of all flesh; and the waters shall no more become a flood to destroy all flesh. 16 </a:t>
            </a:r>
            <a:r>
              <a:rPr lang="en-US" b="1" dirty="0">
                <a:solidFill>
                  <a:srgbClr val="C00000"/>
                </a:solidFill>
              </a:rPr>
              <a:t>And the bow shall be in the cloud; and I will look upon it, that I may remember the everlasting covenant between God and every living creature of all flesh that [is] upon the earth.</a:t>
            </a:r>
          </a:p>
        </p:txBody>
      </p:sp>
    </p:spTree>
    <p:extLst>
      <p:ext uri="{BB962C8B-B14F-4D97-AF65-F5344CB8AC3E}">
        <p14:creationId xmlns:p14="http://schemas.microsoft.com/office/powerpoint/2010/main" val="377314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c) Babel – God confounded their language</a:t>
            </a:r>
          </a:p>
          <a:p>
            <a:pPr marL="457200" lvl="1" indent="0">
              <a:buNone/>
            </a:pPr>
            <a:r>
              <a:rPr lang="en-US" b="1" dirty="0">
                <a:solidFill>
                  <a:srgbClr val="502800"/>
                </a:solidFill>
              </a:rPr>
              <a:t>[</a:t>
            </a:r>
            <a:r>
              <a:rPr lang="en-US" b="1" dirty="0">
                <a:solidFill>
                  <a:srgbClr val="C00000"/>
                </a:solidFill>
              </a:rPr>
              <a:t>Genesis 11:7-8 </a:t>
            </a:r>
            <a:r>
              <a:rPr lang="en-US" b="1" dirty="0">
                <a:solidFill>
                  <a:srgbClr val="502800"/>
                </a:solidFill>
              </a:rPr>
              <a:t>KJV] 7 Go to, </a:t>
            </a:r>
            <a:r>
              <a:rPr lang="en-US" b="1" dirty="0">
                <a:solidFill>
                  <a:srgbClr val="C00000"/>
                </a:solidFill>
              </a:rPr>
              <a:t>let us go down, and there confound their language</a:t>
            </a:r>
            <a:r>
              <a:rPr lang="en-US" b="1" dirty="0">
                <a:solidFill>
                  <a:srgbClr val="502800"/>
                </a:solidFill>
              </a:rPr>
              <a:t>, that they may not understand one another's speech. 8 So the LORD scattered them abroad from thence upon the face of all the earth: and they left off to build the city.</a:t>
            </a:r>
          </a:p>
        </p:txBody>
      </p:sp>
    </p:spTree>
    <p:extLst>
      <p:ext uri="{BB962C8B-B14F-4D97-AF65-F5344CB8AC3E}">
        <p14:creationId xmlns:p14="http://schemas.microsoft.com/office/powerpoint/2010/main" val="381662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d) Sodom – God’s vengeance against them</a:t>
            </a:r>
          </a:p>
          <a:p>
            <a:pPr marL="457200" lvl="1" indent="0">
              <a:buNone/>
            </a:pPr>
            <a:r>
              <a:rPr lang="en-US" b="1" dirty="0">
                <a:solidFill>
                  <a:srgbClr val="502800"/>
                </a:solidFill>
              </a:rPr>
              <a:t>[</a:t>
            </a:r>
            <a:r>
              <a:rPr lang="en-US" b="1" dirty="0">
                <a:solidFill>
                  <a:srgbClr val="C00000"/>
                </a:solidFill>
              </a:rPr>
              <a:t>Genesis 19:23-26 </a:t>
            </a:r>
            <a:r>
              <a:rPr lang="en-US" b="1" dirty="0">
                <a:solidFill>
                  <a:srgbClr val="502800"/>
                </a:solidFill>
              </a:rPr>
              <a:t>KJV] 23 The sun was risen upon the earth when Lot entered into </a:t>
            </a:r>
            <a:r>
              <a:rPr lang="en-US" b="1" dirty="0" err="1">
                <a:solidFill>
                  <a:srgbClr val="502800"/>
                </a:solidFill>
              </a:rPr>
              <a:t>Zoar</a:t>
            </a:r>
            <a:r>
              <a:rPr lang="en-US" b="1" dirty="0">
                <a:solidFill>
                  <a:srgbClr val="502800"/>
                </a:solidFill>
              </a:rPr>
              <a:t>. 24 </a:t>
            </a:r>
            <a:r>
              <a:rPr lang="en-US" b="1" dirty="0">
                <a:solidFill>
                  <a:srgbClr val="C00000"/>
                </a:solidFill>
              </a:rPr>
              <a:t>Then the LORD rained upon Sodom and upon Gomorrah brimstone and fire from the LORD out of heaven</a:t>
            </a:r>
            <a:r>
              <a:rPr lang="en-US" b="1" dirty="0">
                <a:solidFill>
                  <a:srgbClr val="502800"/>
                </a:solidFill>
              </a:rPr>
              <a:t>; 25 And he overthrew those cities, and all the plain, and all the inhabitants of the cities, and that which grew upon the ground. 26 But his wife looked back from behind him, and she became a pillar of salt.</a:t>
            </a:r>
          </a:p>
        </p:txBody>
      </p:sp>
    </p:spTree>
    <p:extLst>
      <p:ext uri="{BB962C8B-B14F-4D97-AF65-F5344CB8AC3E}">
        <p14:creationId xmlns:p14="http://schemas.microsoft.com/office/powerpoint/2010/main" val="142733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lnSpcReduction="10000"/>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e) God protected Jacob</a:t>
            </a:r>
          </a:p>
          <a:p>
            <a:pPr marL="457200" lvl="1" indent="0">
              <a:buNone/>
            </a:pPr>
            <a:r>
              <a:rPr lang="en-US" b="1" dirty="0">
                <a:solidFill>
                  <a:srgbClr val="502800"/>
                </a:solidFill>
              </a:rPr>
              <a:t>[</a:t>
            </a:r>
            <a:r>
              <a:rPr lang="en-US" b="1" dirty="0">
                <a:solidFill>
                  <a:srgbClr val="C00000"/>
                </a:solidFill>
              </a:rPr>
              <a:t>Genesis 31:7-12 </a:t>
            </a:r>
            <a:r>
              <a:rPr lang="en-US" b="1" dirty="0">
                <a:solidFill>
                  <a:srgbClr val="502800"/>
                </a:solidFill>
              </a:rPr>
              <a:t>KJV] 7 And your father hath deceived me, and changed my wages ten times; but God suffered him not to hurt me. 8 If he said thus, The speckled shall be thy wages; then all the cattle bare speckled: and if he said thus, The ringstraked shall be thy hire; then bare all the cattle ringstraked. 9 </a:t>
            </a:r>
            <a:r>
              <a:rPr lang="en-US" b="1" dirty="0">
                <a:solidFill>
                  <a:srgbClr val="C00000"/>
                </a:solidFill>
              </a:rPr>
              <a:t>Thus God hath taken away the cattle of your father, and given [them] to me. </a:t>
            </a:r>
            <a:r>
              <a:rPr lang="en-US" b="1" dirty="0">
                <a:solidFill>
                  <a:srgbClr val="502800"/>
                </a:solidFill>
              </a:rPr>
              <a:t>10 And it came to pass at the time that the cattle conceived, that I lifted up mine eyes, and saw in a dream, and, behold, the rams which leaped upon the cattle [were] ringstraked, speckled, and </a:t>
            </a:r>
            <a:r>
              <a:rPr lang="en-US" b="1" dirty="0" err="1">
                <a:solidFill>
                  <a:srgbClr val="502800"/>
                </a:solidFill>
              </a:rPr>
              <a:t>grisled</a:t>
            </a:r>
            <a:r>
              <a:rPr lang="en-US" b="1" dirty="0">
                <a:solidFill>
                  <a:srgbClr val="502800"/>
                </a:solidFill>
              </a:rPr>
              <a:t>. 11 And </a:t>
            </a:r>
            <a:r>
              <a:rPr lang="en-US" b="1" dirty="0">
                <a:solidFill>
                  <a:srgbClr val="C00000"/>
                </a:solidFill>
              </a:rPr>
              <a:t>the angel of God </a:t>
            </a:r>
            <a:r>
              <a:rPr lang="en-US" b="1" dirty="0" err="1">
                <a:solidFill>
                  <a:srgbClr val="C00000"/>
                </a:solidFill>
              </a:rPr>
              <a:t>spake</a:t>
            </a:r>
            <a:r>
              <a:rPr lang="en-US" b="1" dirty="0">
                <a:solidFill>
                  <a:srgbClr val="C00000"/>
                </a:solidFill>
              </a:rPr>
              <a:t> unto me in a dream, [saying], </a:t>
            </a:r>
            <a:r>
              <a:rPr lang="en-US" b="1" dirty="0">
                <a:solidFill>
                  <a:srgbClr val="502800"/>
                </a:solidFill>
              </a:rPr>
              <a:t>Jacob: And I said, Here [am] I. 12 And he said, Lift up now thine eyes, and see, all the rams which leap upon the cattle [are] ringstraked, speckled, and </a:t>
            </a:r>
            <a:r>
              <a:rPr lang="en-US" b="1" dirty="0" err="1">
                <a:solidFill>
                  <a:srgbClr val="502800"/>
                </a:solidFill>
              </a:rPr>
              <a:t>grisled</a:t>
            </a:r>
            <a:r>
              <a:rPr lang="en-US" b="1" dirty="0">
                <a:solidFill>
                  <a:srgbClr val="502800"/>
                </a:solidFill>
              </a:rPr>
              <a:t>: for I have seen all that Laban doeth unto thee.</a:t>
            </a:r>
          </a:p>
        </p:txBody>
      </p:sp>
    </p:spTree>
    <p:extLst>
      <p:ext uri="{BB962C8B-B14F-4D97-AF65-F5344CB8AC3E}">
        <p14:creationId xmlns:p14="http://schemas.microsoft.com/office/powerpoint/2010/main" val="228646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f) God protected Joseph</a:t>
            </a:r>
          </a:p>
          <a:p>
            <a:pPr marL="457200" lvl="1" indent="0">
              <a:buNone/>
            </a:pPr>
            <a:r>
              <a:rPr lang="en-US" b="1" dirty="0">
                <a:solidFill>
                  <a:srgbClr val="502800"/>
                </a:solidFill>
              </a:rPr>
              <a:t>[</a:t>
            </a:r>
            <a:r>
              <a:rPr lang="en-US" b="1" dirty="0">
                <a:solidFill>
                  <a:srgbClr val="C00000"/>
                </a:solidFill>
              </a:rPr>
              <a:t>Genesis 39:2-3, 21-23 </a:t>
            </a:r>
            <a:r>
              <a:rPr lang="en-US" b="1" dirty="0">
                <a:solidFill>
                  <a:srgbClr val="502800"/>
                </a:solidFill>
              </a:rPr>
              <a:t>KJV] 2 </a:t>
            </a:r>
            <a:r>
              <a:rPr lang="en-US" b="1" dirty="0">
                <a:solidFill>
                  <a:srgbClr val="C00000"/>
                </a:solidFill>
              </a:rPr>
              <a:t>And the LORD was with Joseph, and he was a prosperous man; </a:t>
            </a:r>
            <a:r>
              <a:rPr lang="en-US" b="1" dirty="0">
                <a:solidFill>
                  <a:srgbClr val="502800"/>
                </a:solidFill>
              </a:rPr>
              <a:t>and he was in the house of his master the Egyptian. 3 And his master saw that the LORD [was] with him, and that the LORD made all that he did to prosper in his hand. ... 21 But </a:t>
            </a:r>
            <a:r>
              <a:rPr lang="en-US" b="1" dirty="0">
                <a:solidFill>
                  <a:srgbClr val="C00000"/>
                </a:solidFill>
              </a:rPr>
              <a:t>the LORD was with Joseph, and shewed him mercy, and gave him </a:t>
            </a:r>
            <a:r>
              <a:rPr lang="en-US" b="1" dirty="0" err="1">
                <a:solidFill>
                  <a:srgbClr val="C00000"/>
                </a:solidFill>
              </a:rPr>
              <a:t>favour</a:t>
            </a:r>
            <a:r>
              <a:rPr lang="en-US" b="1" dirty="0">
                <a:solidFill>
                  <a:srgbClr val="C00000"/>
                </a:solidFill>
              </a:rPr>
              <a:t> in the sight of the keeper of the prison. </a:t>
            </a:r>
            <a:r>
              <a:rPr lang="en-US" b="1" dirty="0">
                <a:solidFill>
                  <a:srgbClr val="502800"/>
                </a:solidFill>
              </a:rPr>
              <a:t>22 And the keeper of the prison committed to Joseph's hand all the prisoners that [were] in the prison; and whatsoever they did there, he was the doer [of it]. 23 The keeper of the prison looked not to any thing [that was] under his hand; </a:t>
            </a:r>
            <a:r>
              <a:rPr lang="en-US" b="1" dirty="0">
                <a:solidFill>
                  <a:srgbClr val="C00000"/>
                </a:solidFill>
              </a:rPr>
              <a:t>because the LORD was with him, and [that] which he did, the LORD made [it] to prosper.</a:t>
            </a:r>
          </a:p>
        </p:txBody>
      </p:sp>
    </p:spTree>
    <p:extLst>
      <p:ext uri="{BB962C8B-B14F-4D97-AF65-F5344CB8AC3E}">
        <p14:creationId xmlns:p14="http://schemas.microsoft.com/office/powerpoint/2010/main" val="42100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g) God sent the famine of Joseph’s day</a:t>
            </a:r>
          </a:p>
          <a:p>
            <a:pPr lvl="1"/>
            <a:r>
              <a:rPr lang="en-US" b="1" dirty="0">
                <a:solidFill>
                  <a:srgbClr val="502800"/>
                </a:solidFill>
              </a:rPr>
              <a:t>God called for a famine upon the land </a:t>
            </a:r>
          </a:p>
          <a:p>
            <a:pPr marL="914400" lvl="2" indent="0">
              <a:buNone/>
            </a:pPr>
            <a:r>
              <a:rPr lang="en-US" b="1" dirty="0">
                <a:solidFill>
                  <a:srgbClr val="502800"/>
                </a:solidFill>
              </a:rPr>
              <a:t>[</a:t>
            </a:r>
            <a:r>
              <a:rPr lang="en-US" b="1" dirty="0">
                <a:solidFill>
                  <a:srgbClr val="C00000"/>
                </a:solidFill>
              </a:rPr>
              <a:t>Psalm 105:16-17 </a:t>
            </a:r>
            <a:r>
              <a:rPr lang="en-US" b="1" dirty="0">
                <a:solidFill>
                  <a:srgbClr val="502800"/>
                </a:solidFill>
              </a:rPr>
              <a:t>KJV] 16 Moreover </a:t>
            </a:r>
            <a:r>
              <a:rPr lang="en-US" b="1" dirty="0">
                <a:solidFill>
                  <a:srgbClr val="C00000"/>
                </a:solidFill>
              </a:rPr>
              <a:t>he called for a famine upon the land: he brake the whole staff of bread. </a:t>
            </a:r>
            <a:r>
              <a:rPr lang="en-US" b="1" dirty="0">
                <a:solidFill>
                  <a:srgbClr val="502800"/>
                </a:solidFill>
              </a:rPr>
              <a:t>17 He sent a man before them, [even] Joseph, [who] was sold for a servant:</a:t>
            </a:r>
          </a:p>
          <a:p>
            <a:pPr lvl="1"/>
            <a:r>
              <a:rPr lang="en-US" b="1" dirty="0">
                <a:solidFill>
                  <a:srgbClr val="502800"/>
                </a:solidFill>
              </a:rPr>
              <a:t>God sent Joseph  </a:t>
            </a:r>
          </a:p>
          <a:p>
            <a:pPr marL="914400" lvl="2" indent="0">
              <a:buNone/>
            </a:pPr>
            <a:r>
              <a:rPr lang="en-US" b="1" dirty="0">
                <a:solidFill>
                  <a:srgbClr val="502800"/>
                </a:solidFill>
              </a:rPr>
              <a:t>[</a:t>
            </a:r>
            <a:r>
              <a:rPr lang="en-US" b="1" dirty="0">
                <a:solidFill>
                  <a:srgbClr val="C00000"/>
                </a:solidFill>
              </a:rPr>
              <a:t>Genesis 45:7-8</a:t>
            </a:r>
            <a:r>
              <a:rPr lang="en-US" b="1" dirty="0">
                <a:solidFill>
                  <a:srgbClr val="502800"/>
                </a:solidFill>
              </a:rPr>
              <a:t> KJV] 7 And </a:t>
            </a:r>
            <a:r>
              <a:rPr lang="en-US" b="1" dirty="0">
                <a:solidFill>
                  <a:srgbClr val="C00000"/>
                </a:solidFill>
              </a:rPr>
              <a:t>God sent me before you to preserve you a posterity in the earth, and to save your lives by a great deliverance. </a:t>
            </a:r>
            <a:r>
              <a:rPr lang="en-US" b="1" dirty="0">
                <a:solidFill>
                  <a:srgbClr val="502800"/>
                </a:solidFill>
              </a:rPr>
              <a:t>8 So now [it was] not you [that] sent me hither, but God: and he hath made me a father to Pharaoh, and lord of all his house, and a ruler throughout all the land of Egypt.</a:t>
            </a:r>
          </a:p>
          <a:p>
            <a:pPr marL="914400" lvl="2" indent="0">
              <a:buNone/>
            </a:pPr>
            <a:r>
              <a:rPr lang="en-US" b="1" dirty="0">
                <a:solidFill>
                  <a:srgbClr val="502800"/>
                </a:solidFill>
              </a:rPr>
              <a:t>[</a:t>
            </a:r>
            <a:r>
              <a:rPr lang="en-US" b="1" dirty="0">
                <a:solidFill>
                  <a:srgbClr val="C00000"/>
                </a:solidFill>
              </a:rPr>
              <a:t>Genesis 50:20 </a:t>
            </a:r>
            <a:r>
              <a:rPr lang="en-US" b="1" dirty="0">
                <a:solidFill>
                  <a:srgbClr val="502800"/>
                </a:solidFill>
              </a:rPr>
              <a:t>KJV] 20 But as for you, ye thought evil against me; [but] </a:t>
            </a:r>
            <a:r>
              <a:rPr lang="en-US" b="1" dirty="0">
                <a:solidFill>
                  <a:srgbClr val="C00000"/>
                </a:solidFill>
              </a:rPr>
              <a:t>God meant it unto good, to bring to pass, as [it is] this day, to save much people alive.</a:t>
            </a:r>
          </a:p>
          <a:p>
            <a:pPr marL="457200" lvl="1" indent="0">
              <a:buNone/>
            </a:pPr>
            <a:endParaRPr lang="en-US" b="1" dirty="0">
              <a:solidFill>
                <a:srgbClr val="502800"/>
              </a:solidFill>
            </a:endParaRPr>
          </a:p>
        </p:txBody>
      </p:sp>
    </p:spTree>
    <p:extLst>
      <p:ext uri="{BB962C8B-B14F-4D97-AF65-F5344CB8AC3E}">
        <p14:creationId xmlns:p14="http://schemas.microsoft.com/office/powerpoint/2010/main" val="19408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2) The Promises of God to Abraham</a:t>
            </a:r>
          </a:p>
          <a:p>
            <a:pPr>
              <a:buFont typeface="Symbol" pitchFamily="2" charset="2"/>
              <a:buChar char="·"/>
            </a:pPr>
            <a:endParaRPr lang="en-US" altLang="zh-CN" sz="200" b="1" dirty="0">
              <a:solidFill>
                <a:srgbClr val="502800"/>
              </a:solidFill>
            </a:endParaRPr>
          </a:p>
          <a:p>
            <a:pPr marL="0" indent="0">
              <a:buNone/>
            </a:pPr>
            <a:r>
              <a:rPr lang="en-US" sz="2600" b="1" dirty="0">
                <a:solidFill>
                  <a:srgbClr val="502800"/>
                </a:solidFill>
              </a:rPr>
              <a:t>a) Make him a great nation</a:t>
            </a:r>
          </a:p>
          <a:p>
            <a:pPr marL="457200" lvl="1" indent="0">
              <a:buNone/>
            </a:pPr>
            <a:r>
              <a:rPr lang="en-US" b="1" dirty="0">
                <a:solidFill>
                  <a:srgbClr val="502800"/>
                </a:solidFill>
              </a:rPr>
              <a:t>[</a:t>
            </a:r>
            <a:r>
              <a:rPr lang="en-US" b="1" dirty="0">
                <a:solidFill>
                  <a:srgbClr val="C00000"/>
                </a:solidFill>
              </a:rPr>
              <a:t>Genesis 17:3-6 </a:t>
            </a:r>
            <a:r>
              <a:rPr lang="en-US" b="1" dirty="0">
                <a:solidFill>
                  <a:srgbClr val="502800"/>
                </a:solidFill>
              </a:rPr>
              <a:t>KJV] 3 And Abram fell on his face: and God talked with him, saying, 4 As for me, behold, my covenant [is] with thee, and thou shalt be a father of many nations. 5 Neither shall thy name any more be called Abram, but </a:t>
            </a:r>
            <a:r>
              <a:rPr lang="en-US" b="1" dirty="0">
                <a:solidFill>
                  <a:srgbClr val="C00000"/>
                </a:solidFill>
              </a:rPr>
              <a:t>thy name shall be Abraham; for a father of many nations have I made thee</a:t>
            </a:r>
            <a:r>
              <a:rPr lang="en-US" b="1" dirty="0">
                <a:solidFill>
                  <a:srgbClr val="502800"/>
                </a:solidFill>
              </a:rPr>
              <a:t>. 6 And I will make thee exceeding fruitful, and I will make nations of thee, and kings shall come out of thee.</a:t>
            </a:r>
          </a:p>
          <a:p>
            <a:pPr marL="457200" lvl="1" indent="0">
              <a:buNone/>
            </a:pPr>
            <a:r>
              <a:rPr lang="en-US" b="1" dirty="0">
                <a:solidFill>
                  <a:srgbClr val="502800"/>
                </a:solidFill>
              </a:rPr>
              <a:t>[</a:t>
            </a:r>
            <a:r>
              <a:rPr lang="en-US" b="1" dirty="0">
                <a:solidFill>
                  <a:srgbClr val="C00000"/>
                </a:solidFill>
              </a:rPr>
              <a:t>Genesis 15:5 </a:t>
            </a:r>
            <a:r>
              <a:rPr lang="en-US" b="1" dirty="0">
                <a:solidFill>
                  <a:srgbClr val="502800"/>
                </a:solidFill>
              </a:rPr>
              <a:t>KJV] 5 And he brought him forth abroad, and said, Look now toward heaven, and </a:t>
            </a:r>
            <a:r>
              <a:rPr lang="en-US" b="1" dirty="0">
                <a:solidFill>
                  <a:srgbClr val="C00000"/>
                </a:solidFill>
              </a:rPr>
              <a:t>tell the stars, if thou be able to number them: and he said unto him, So shall thy seed be.</a:t>
            </a:r>
          </a:p>
          <a:p>
            <a:pPr lvl="1"/>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17131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10000"/>
          </a:bodyPr>
          <a:lstStyle/>
          <a:p>
            <a:pPr marL="0" indent="0">
              <a:buNone/>
            </a:pPr>
            <a:r>
              <a:rPr lang="en-US" sz="3200" b="1" dirty="0">
                <a:solidFill>
                  <a:srgbClr val="502800"/>
                </a:solidFill>
              </a:rPr>
              <a:t>2) The Promises of God to Abraham</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b) Give him the land of Canaan</a:t>
            </a:r>
          </a:p>
          <a:p>
            <a:pPr marL="457200" lvl="1" indent="0">
              <a:buNone/>
            </a:pPr>
            <a:r>
              <a:rPr lang="en-US" b="1" dirty="0">
                <a:solidFill>
                  <a:srgbClr val="502800"/>
                </a:solidFill>
              </a:rPr>
              <a:t>[</a:t>
            </a:r>
            <a:r>
              <a:rPr lang="en-US" b="1" dirty="0">
                <a:solidFill>
                  <a:srgbClr val="C00000"/>
                </a:solidFill>
              </a:rPr>
              <a:t>Genesis 17:8 </a:t>
            </a:r>
            <a:r>
              <a:rPr lang="en-US" b="1" dirty="0">
                <a:solidFill>
                  <a:srgbClr val="502800"/>
                </a:solidFill>
              </a:rPr>
              <a:t>KJV] 8 And </a:t>
            </a:r>
            <a:r>
              <a:rPr lang="en-US" b="1" dirty="0">
                <a:solidFill>
                  <a:srgbClr val="C00000"/>
                </a:solidFill>
              </a:rPr>
              <a:t>I will give unto thee, and to thy seed after thee, the land wherein thou art a stranger, all the land of Canaan</a:t>
            </a:r>
            <a:r>
              <a:rPr lang="en-US" b="1" dirty="0">
                <a:solidFill>
                  <a:srgbClr val="502800"/>
                </a:solidFill>
              </a:rPr>
              <a:t>, for an everlasting possession; and I will be their God.</a:t>
            </a:r>
          </a:p>
          <a:p>
            <a:pPr marL="0" indent="0">
              <a:buNone/>
            </a:pPr>
            <a:r>
              <a:rPr lang="en-US" b="1" dirty="0">
                <a:solidFill>
                  <a:srgbClr val="502800"/>
                </a:solidFill>
              </a:rPr>
              <a:t>c) There would be a time that his descendants would be slaves, but in the fourth generation they would return to Canaan.</a:t>
            </a:r>
          </a:p>
          <a:p>
            <a:pPr marL="457200" lvl="1" indent="0">
              <a:buNone/>
            </a:pPr>
            <a:r>
              <a:rPr lang="en-US" b="1" dirty="0">
                <a:solidFill>
                  <a:srgbClr val="502800"/>
                </a:solidFill>
              </a:rPr>
              <a:t>[</a:t>
            </a:r>
            <a:r>
              <a:rPr lang="en-US" b="1" dirty="0">
                <a:solidFill>
                  <a:srgbClr val="C00000"/>
                </a:solidFill>
              </a:rPr>
              <a:t>Genesis 15:13-16 </a:t>
            </a:r>
            <a:r>
              <a:rPr lang="en-US" b="1" dirty="0">
                <a:solidFill>
                  <a:srgbClr val="502800"/>
                </a:solidFill>
              </a:rPr>
              <a:t>KJV] 13 And he said unto Abram, Know of a surety that thy seed shall be a stranger in a land [that is] not theirs, and shall serve them; and they shall afflict them four hundred years; 14 And also that nation, whom they shall serve, will I judge: and </a:t>
            </a:r>
            <a:r>
              <a:rPr lang="en-US" b="1" dirty="0">
                <a:solidFill>
                  <a:srgbClr val="C00000"/>
                </a:solidFill>
              </a:rPr>
              <a:t>afterward shall they come out with great substance. </a:t>
            </a:r>
            <a:r>
              <a:rPr lang="en-US" b="1" dirty="0">
                <a:solidFill>
                  <a:srgbClr val="502800"/>
                </a:solidFill>
              </a:rPr>
              <a:t>15 And thou shalt go to thy fathers in peace; thou shalt be buried in a good old age. 16 </a:t>
            </a:r>
            <a:r>
              <a:rPr lang="en-US" b="1" dirty="0">
                <a:solidFill>
                  <a:srgbClr val="C00000"/>
                </a:solidFill>
              </a:rPr>
              <a:t>But in the fourth generation they shall come hither again</a:t>
            </a:r>
            <a:r>
              <a:rPr lang="en-US" b="1" dirty="0">
                <a:solidFill>
                  <a:srgbClr val="502800"/>
                </a:solidFill>
              </a:rPr>
              <a:t>: for the iniquity of the Amorites [is] not yet full.</a:t>
            </a:r>
          </a:p>
          <a:p>
            <a:pPr marL="457200" lvl="1"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12616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02FFB-802B-9BA8-C9B5-47EFB82EB8DB}"/>
              </a:ext>
            </a:extLst>
          </p:cNvPr>
          <p:cNvSpPr/>
          <p:nvPr/>
        </p:nvSpPr>
        <p:spPr>
          <a:xfrm>
            <a:off x="0" y="0"/>
            <a:ext cx="9144000" cy="6858000"/>
          </a:xfrm>
          <a:prstGeom prst="rect">
            <a:avLst/>
          </a:prstGeom>
          <a:solidFill>
            <a:srgbClr val="DD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aphicFrame>
        <p:nvGraphicFramePr>
          <p:cNvPr id="7" name="Diagram 6">
            <a:extLst>
              <a:ext uri="{FF2B5EF4-FFF2-40B4-BE49-F238E27FC236}">
                <a16:creationId xmlns:a16="http://schemas.microsoft.com/office/drawing/2014/main" id="{EEC8DBAD-7310-A841-9A07-1CC049B0B9C4}"/>
              </a:ext>
            </a:extLst>
          </p:cNvPr>
          <p:cNvGraphicFramePr/>
          <p:nvPr>
            <p:extLst>
              <p:ext uri="{D42A27DB-BD31-4B8C-83A1-F6EECF244321}">
                <p14:modId xmlns:p14="http://schemas.microsoft.com/office/powerpoint/2010/main" val="2353825810"/>
              </p:ext>
            </p:extLst>
          </p:nvPr>
        </p:nvGraphicFramePr>
        <p:xfrm>
          <a:off x="1757505" y="1916526"/>
          <a:ext cx="5118410" cy="3596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90EFC84-6ED4-CF41-B2D6-F9BD75D4C058}"/>
              </a:ext>
            </a:extLst>
          </p:cNvPr>
          <p:cNvSpPr txBox="1"/>
          <p:nvPr/>
        </p:nvSpPr>
        <p:spPr>
          <a:xfrm>
            <a:off x="845198" y="960595"/>
            <a:ext cx="7264454" cy="461665"/>
          </a:xfrm>
          <a:prstGeom prst="rect">
            <a:avLst/>
          </a:prstGeom>
          <a:noFill/>
        </p:spPr>
        <p:txBody>
          <a:bodyPr wrap="square" rtlCol="0">
            <a:spAutoFit/>
          </a:bodyPr>
          <a:lstStyle/>
          <a:p>
            <a:r>
              <a:rPr lang="en-US" sz="2400" b="1" dirty="0">
                <a:solidFill>
                  <a:srgbClr val="002776"/>
                </a:solidFill>
                <a:latin typeface="Tahoma" panose="020B0604030504040204" pitchFamily="34" charset="0"/>
                <a:ea typeface="Tahoma" panose="020B0604030504040204" pitchFamily="34" charset="0"/>
                <a:cs typeface="Tahoma" panose="020B0604030504040204" pitchFamily="34" charset="0"/>
              </a:rPr>
              <a:t>Four year study of the Bible - 17 Periods</a:t>
            </a:r>
          </a:p>
        </p:txBody>
      </p:sp>
      <p:cxnSp>
        <p:nvCxnSpPr>
          <p:cNvPr id="10" name="Straight Connector 9">
            <a:extLst>
              <a:ext uri="{FF2B5EF4-FFF2-40B4-BE49-F238E27FC236}">
                <a16:creationId xmlns:a16="http://schemas.microsoft.com/office/drawing/2014/main" id="{FC21C7A7-682A-3442-AFC4-D1CD6837FDC7}"/>
              </a:ext>
            </a:extLst>
          </p:cNvPr>
          <p:cNvCxnSpPr>
            <a:cxnSpLocks/>
          </p:cNvCxnSpPr>
          <p:nvPr/>
        </p:nvCxnSpPr>
        <p:spPr>
          <a:xfrm flipV="1">
            <a:off x="925451" y="1461711"/>
            <a:ext cx="7103948" cy="21034"/>
          </a:xfrm>
          <a:prstGeom prst="line">
            <a:avLst/>
          </a:prstGeom>
          <a:ln w="57150">
            <a:solidFill>
              <a:srgbClr val="002776"/>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6D986D4-D8D7-FF40-A4ED-7D186EA750D0}"/>
              </a:ext>
            </a:extLst>
          </p:cNvPr>
          <p:cNvSpPr/>
          <p:nvPr/>
        </p:nvSpPr>
        <p:spPr>
          <a:xfrm>
            <a:off x="2800350" y="2114550"/>
            <a:ext cx="1676400" cy="165786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40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2) The Promises of God to Abraham</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d) Bless all nations through him</a:t>
            </a:r>
          </a:p>
          <a:p>
            <a:pPr marL="457200" lvl="1" indent="0">
              <a:buNone/>
            </a:pPr>
            <a:r>
              <a:rPr lang="en-US" b="1" dirty="0">
                <a:solidFill>
                  <a:srgbClr val="502800"/>
                </a:solidFill>
              </a:rPr>
              <a:t>[</a:t>
            </a:r>
            <a:r>
              <a:rPr lang="en-US" b="1" dirty="0">
                <a:solidFill>
                  <a:srgbClr val="C00000"/>
                </a:solidFill>
              </a:rPr>
              <a:t>Genesis 12:1-3 </a:t>
            </a:r>
            <a:r>
              <a:rPr lang="en-US" b="1" dirty="0">
                <a:solidFill>
                  <a:srgbClr val="502800"/>
                </a:solidFill>
              </a:rPr>
              <a:t>KJV] 1 Now the LORD had said unto Abram, Get thee out of thy country, and from thy kindred, and from thy father's house, unto a land that I will shew thee: 2 And I will make of thee a great nation, and I will bless thee, and make thy name great; and thou shalt be a blessing: 3 And I will bless them that bless thee, and curse him that </a:t>
            </a:r>
            <a:r>
              <a:rPr lang="en-US" b="1" dirty="0" err="1">
                <a:solidFill>
                  <a:srgbClr val="502800"/>
                </a:solidFill>
              </a:rPr>
              <a:t>curseth</a:t>
            </a:r>
            <a:r>
              <a:rPr lang="en-US" b="1" dirty="0">
                <a:solidFill>
                  <a:srgbClr val="502800"/>
                </a:solidFill>
              </a:rPr>
              <a:t> thee: and </a:t>
            </a:r>
            <a:r>
              <a:rPr lang="en-US" b="1" dirty="0">
                <a:solidFill>
                  <a:srgbClr val="C00000"/>
                </a:solidFill>
              </a:rPr>
              <a:t>in thee shall all families of the earth be blessed.</a:t>
            </a:r>
          </a:p>
          <a:p>
            <a:pPr marL="457200" lvl="1"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31748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lnSpcReduction="10000"/>
          </a:bodyPr>
          <a:lstStyle/>
          <a:p>
            <a:pPr marL="0" indent="0">
              <a:buNone/>
            </a:pPr>
            <a:r>
              <a:rPr lang="en-US" sz="3000" b="1" dirty="0">
                <a:solidFill>
                  <a:srgbClr val="502800"/>
                </a:solidFill>
              </a:rPr>
              <a:t>2) The Promises of God to Abraham</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e) The blessing to all nations would come through Abraham’s son Isaac.</a:t>
            </a:r>
          </a:p>
          <a:p>
            <a:pPr marL="457200" lvl="1" indent="0">
              <a:buNone/>
            </a:pPr>
            <a:r>
              <a:rPr lang="en-US" b="1" dirty="0">
                <a:solidFill>
                  <a:srgbClr val="502800"/>
                </a:solidFill>
              </a:rPr>
              <a:t>[</a:t>
            </a:r>
            <a:r>
              <a:rPr lang="en-US" b="1" dirty="0">
                <a:solidFill>
                  <a:srgbClr val="C00000"/>
                </a:solidFill>
              </a:rPr>
              <a:t>Romans 9:4-13 </a:t>
            </a:r>
            <a:r>
              <a:rPr lang="en-US" b="1" dirty="0">
                <a:solidFill>
                  <a:srgbClr val="502800"/>
                </a:solidFill>
              </a:rPr>
              <a:t>KJV] 4 Who are Israelites; to whom [</a:t>
            </a:r>
            <a:r>
              <a:rPr lang="en-US" b="1" dirty="0" err="1">
                <a:solidFill>
                  <a:srgbClr val="502800"/>
                </a:solidFill>
              </a:rPr>
              <a:t>pertaineth</a:t>
            </a:r>
            <a:r>
              <a:rPr lang="en-US" b="1" dirty="0">
                <a:solidFill>
                  <a:srgbClr val="502800"/>
                </a:solidFill>
              </a:rPr>
              <a:t>] the adoption, and the glory, and the covenants, and the giving of the law, and the service [of God], </a:t>
            </a:r>
            <a:r>
              <a:rPr lang="en-US" b="1" dirty="0">
                <a:solidFill>
                  <a:srgbClr val="C00000"/>
                </a:solidFill>
              </a:rPr>
              <a:t>and the promises</a:t>
            </a:r>
            <a:r>
              <a:rPr lang="en-US" b="1" dirty="0">
                <a:solidFill>
                  <a:srgbClr val="502800"/>
                </a:solidFill>
              </a:rPr>
              <a:t>; 5 Whose [are] the fathers, and of whom as concerning the flesh Christ [came], who is over all, God blessed for ever. Amen. 6 Not as though the word of God hath taken none effect. For they [are] not all Israel, which are of Israel: 7 Neither, because they are the seed of Abraham, [are they] all children: but, </a:t>
            </a:r>
            <a:r>
              <a:rPr lang="en-US" b="1" dirty="0">
                <a:solidFill>
                  <a:srgbClr val="C00000"/>
                </a:solidFill>
              </a:rPr>
              <a:t>In Isaac shall thy seed be called. 8 That is, They which are the children of the flesh, these [are] not the children of God: but the children of the promise are counted for the seed. 9 For this [is] the word of promise, At this time will I come, and Sara shall have a son. </a:t>
            </a:r>
          </a:p>
          <a:p>
            <a:pPr marL="457200" lvl="1" indent="0">
              <a:buNone/>
            </a:pPr>
            <a:endParaRPr lang="en-US" b="1" dirty="0">
              <a:solidFill>
                <a:srgbClr val="502800"/>
              </a:solidFill>
            </a:endParaRPr>
          </a:p>
        </p:txBody>
      </p:sp>
    </p:spTree>
    <p:extLst>
      <p:ext uri="{BB962C8B-B14F-4D97-AF65-F5344CB8AC3E}">
        <p14:creationId xmlns:p14="http://schemas.microsoft.com/office/powerpoint/2010/main" val="42744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77500" lnSpcReduction="20000"/>
          </a:bodyPr>
          <a:lstStyle/>
          <a:p>
            <a:pPr marL="0" indent="0">
              <a:buNone/>
            </a:pPr>
            <a:r>
              <a:rPr lang="en-US" sz="3900" b="1" dirty="0">
                <a:solidFill>
                  <a:srgbClr val="502800"/>
                </a:solidFill>
              </a:rPr>
              <a:t>2) The Promises of God to Abraham</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a:t>
            </a:r>
            <a:r>
              <a:rPr lang="en-US" b="1" dirty="0">
                <a:solidFill>
                  <a:srgbClr val="C00000"/>
                </a:solidFill>
              </a:rPr>
              <a:t>Genesis 17:19-21 </a:t>
            </a:r>
            <a:r>
              <a:rPr lang="en-US" b="1" dirty="0">
                <a:solidFill>
                  <a:srgbClr val="502800"/>
                </a:solidFill>
              </a:rPr>
              <a:t>KJV] 19 And God said, Sarah thy wife shall bear thee a son indeed; and thou shalt call his name Isaac: and I will establish my covenant with him for an everlasting covenant, [and] with his seed after him. 20 And as for Ishmael, I have heard thee: Behold, I have blessed him, and will make him fruitful, and will multiply him exceedingly; twelve princes shall he beget, and I will make him a great nation. 21 </a:t>
            </a:r>
            <a:r>
              <a:rPr lang="en-US" b="1" dirty="0">
                <a:solidFill>
                  <a:srgbClr val="C00000"/>
                </a:solidFill>
              </a:rPr>
              <a:t>But my covenant will I establish with Isaac, which Sarah shall bear unto thee at this set time in the next year.</a:t>
            </a:r>
          </a:p>
          <a:p>
            <a:pPr marL="0" indent="0">
              <a:buNone/>
            </a:pPr>
            <a:r>
              <a:rPr lang="en-US" b="1" dirty="0">
                <a:solidFill>
                  <a:srgbClr val="502800"/>
                </a:solidFill>
              </a:rPr>
              <a:t>[</a:t>
            </a:r>
            <a:r>
              <a:rPr lang="en-US" b="1" dirty="0">
                <a:solidFill>
                  <a:srgbClr val="C00000"/>
                </a:solidFill>
              </a:rPr>
              <a:t>Genesis 21:1-2, 13 </a:t>
            </a:r>
            <a:r>
              <a:rPr lang="en-US" b="1" dirty="0">
                <a:solidFill>
                  <a:srgbClr val="502800"/>
                </a:solidFill>
              </a:rPr>
              <a:t>KJV] 1 And the LORD visited Sarah </a:t>
            </a:r>
            <a:r>
              <a:rPr lang="en-US" b="1" dirty="0">
                <a:solidFill>
                  <a:srgbClr val="C00000"/>
                </a:solidFill>
              </a:rPr>
              <a:t>as he had said</a:t>
            </a:r>
            <a:r>
              <a:rPr lang="en-US" b="1" dirty="0">
                <a:solidFill>
                  <a:srgbClr val="502800"/>
                </a:solidFill>
              </a:rPr>
              <a:t>, and the LORD did unto Sarah as he had spoken. 2 For Sarah conceived, and bare Abraham a son in his old age, </a:t>
            </a:r>
            <a:r>
              <a:rPr lang="en-US" b="1" dirty="0">
                <a:solidFill>
                  <a:srgbClr val="C00000"/>
                </a:solidFill>
              </a:rPr>
              <a:t>at the set time of which God had spoken to him</a:t>
            </a:r>
            <a:r>
              <a:rPr lang="en-US" b="1" dirty="0">
                <a:solidFill>
                  <a:srgbClr val="502800"/>
                </a:solidFill>
              </a:rPr>
              <a:t>. ... 13 And also of the son of the bondwoman will I make a nation, because he [is] thy seed.</a:t>
            </a:r>
          </a:p>
          <a:p>
            <a:pPr marL="0" indent="0">
              <a:buNone/>
            </a:pPr>
            <a:r>
              <a:rPr lang="en-US" b="1" dirty="0">
                <a:solidFill>
                  <a:srgbClr val="502800"/>
                </a:solidFill>
              </a:rPr>
              <a:t>[</a:t>
            </a:r>
            <a:r>
              <a:rPr lang="en-US" b="1" dirty="0">
                <a:solidFill>
                  <a:srgbClr val="C00000"/>
                </a:solidFill>
              </a:rPr>
              <a:t>Acts 3:25-26 </a:t>
            </a:r>
            <a:r>
              <a:rPr lang="en-US" b="1" dirty="0">
                <a:solidFill>
                  <a:srgbClr val="502800"/>
                </a:solidFill>
              </a:rPr>
              <a:t>KJV] 25 Ye are the children of the prophets, and of the covenant which God made with our fathers, </a:t>
            </a:r>
            <a:r>
              <a:rPr lang="en-US" b="1" dirty="0">
                <a:solidFill>
                  <a:srgbClr val="C00000"/>
                </a:solidFill>
              </a:rPr>
              <a:t>saying unto Abraham, And in thy seed shall all the kindreds of the earth be blessed. 26 Unto you first God, having raised up his Son Jesus, sent him to bless you</a:t>
            </a:r>
            <a:r>
              <a:rPr lang="en-US" b="1" dirty="0">
                <a:solidFill>
                  <a:srgbClr val="502800"/>
                </a:solidFill>
              </a:rPr>
              <a:t>, in turning away every one of you from his iniquities.</a:t>
            </a:r>
          </a:p>
          <a:p>
            <a:pPr marL="0"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386390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2) The Promises of God to Abraham</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e) The blessing to all nations would come through Abraham’s son Isaac.</a:t>
            </a:r>
          </a:p>
          <a:p>
            <a:pPr marL="457200" lvl="1" indent="0">
              <a:buNone/>
            </a:pPr>
            <a:r>
              <a:rPr lang="en-US" b="1" dirty="0">
                <a:solidFill>
                  <a:srgbClr val="502800"/>
                </a:solidFill>
              </a:rPr>
              <a:t>[</a:t>
            </a:r>
            <a:r>
              <a:rPr lang="en-US" b="1" dirty="0">
                <a:solidFill>
                  <a:srgbClr val="C00000"/>
                </a:solidFill>
              </a:rPr>
              <a:t>Romans 9:4-13 </a:t>
            </a:r>
            <a:r>
              <a:rPr lang="en-US" b="1" dirty="0">
                <a:solidFill>
                  <a:srgbClr val="502800"/>
                </a:solidFill>
              </a:rPr>
              <a:t>KJV] 10 And not only [this]; but when Rebecca also had conceived by one, [even] by our father Isaac; 11 (For [the children] being not yet born, neither having done any good or evil, that the purpose of God according to election might stand, not of works, but of him that </a:t>
            </a:r>
            <a:r>
              <a:rPr lang="en-US" b="1" dirty="0" err="1">
                <a:solidFill>
                  <a:srgbClr val="502800"/>
                </a:solidFill>
              </a:rPr>
              <a:t>calleth</a:t>
            </a:r>
            <a:r>
              <a:rPr lang="en-US" b="1" dirty="0">
                <a:solidFill>
                  <a:srgbClr val="502800"/>
                </a:solidFill>
              </a:rPr>
              <a:t>;) 12  </a:t>
            </a:r>
            <a:r>
              <a:rPr lang="en-US" b="1" dirty="0">
                <a:solidFill>
                  <a:srgbClr val="C00000"/>
                </a:solidFill>
              </a:rPr>
              <a:t>It was said unto her, The elder shall serve the younger. 13 As it is written, Jacob have I loved, but Esau have I hated.</a:t>
            </a:r>
          </a:p>
          <a:p>
            <a:pPr marL="914400" lvl="2" indent="0">
              <a:buNone/>
            </a:pPr>
            <a:r>
              <a:rPr lang="en-US" b="1" dirty="0">
                <a:solidFill>
                  <a:srgbClr val="502800"/>
                </a:solidFill>
              </a:rPr>
              <a:t>[</a:t>
            </a:r>
            <a:r>
              <a:rPr lang="en-US" b="1" dirty="0">
                <a:solidFill>
                  <a:srgbClr val="C00000"/>
                </a:solidFill>
              </a:rPr>
              <a:t>Genesis 25:23 </a:t>
            </a:r>
            <a:r>
              <a:rPr lang="en-US" b="1" dirty="0">
                <a:solidFill>
                  <a:srgbClr val="502800"/>
                </a:solidFill>
              </a:rPr>
              <a:t>KJV] 23 And the LORD said unto her, Two nations [are] in thy womb, and two manner of people shall be separated from thy bowels; and [the one] people shall be stronger than [the other] people; and </a:t>
            </a:r>
            <a:r>
              <a:rPr lang="en-US" b="1" dirty="0">
                <a:solidFill>
                  <a:srgbClr val="C00000"/>
                </a:solidFill>
              </a:rPr>
              <a:t>the elder shall serve the younger.</a:t>
            </a:r>
          </a:p>
        </p:txBody>
      </p:sp>
    </p:spTree>
    <p:extLst>
      <p:ext uri="{BB962C8B-B14F-4D97-AF65-F5344CB8AC3E}">
        <p14:creationId xmlns:p14="http://schemas.microsoft.com/office/powerpoint/2010/main" val="27055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13359" y="1432560"/>
            <a:ext cx="8708219" cy="3756659"/>
          </a:xfrm>
        </p:spPr>
        <p:txBody>
          <a:bodyPr>
            <a:normAutofit/>
          </a:bodyPr>
          <a:lstStyle/>
          <a:p>
            <a:pPr marL="0" indent="0">
              <a:buNone/>
            </a:pPr>
            <a:r>
              <a:rPr lang="en-US" sz="2700" b="1" dirty="0">
                <a:solidFill>
                  <a:srgbClr val="502800"/>
                </a:solidFill>
              </a:rPr>
              <a:t>Introduction:  The Bible Story</a:t>
            </a:r>
          </a:p>
          <a:p>
            <a:pPr marL="0" indent="0">
              <a:buNone/>
            </a:pPr>
            <a:r>
              <a:rPr lang="en-US" sz="2400" b="1" i="1" dirty="0">
                <a:solidFill>
                  <a:srgbClr val="502800"/>
                </a:solidFill>
              </a:rPr>
              <a:t>The Bible is not a series of unconnected “once-upon-a-time” stories.  It is the unfolding of a beautiful, eternal plan God made for the redemption of mankind.  All the stories fit together to form one beautiful whole.		</a:t>
            </a:r>
            <a:r>
              <a:rPr lang="en-US" sz="2400" b="1" dirty="0">
                <a:solidFill>
                  <a:srgbClr val="502800"/>
                </a:solidFill>
              </a:rPr>
              <a:t>--  Bob &amp; Sandra Waldron						“In The Beginning, God…”  [p. 1]</a:t>
            </a:r>
          </a:p>
        </p:txBody>
      </p:sp>
      <p:sp>
        <p:nvSpPr>
          <p:cNvPr id="2" name="Rectangle 1">
            <a:extLst>
              <a:ext uri="{FF2B5EF4-FFF2-40B4-BE49-F238E27FC236}">
                <a16:creationId xmlns:a16="http://schemas.microsoft.com/office/drawing/2014/main" id="{5EA237C0-3CAC-A556-AF3F-0FC378B27D5C}"/>
              </a:ext>
            </a:extLst>
          </p:cNvPr>
          <p:cNvSpPr/>
          <p:nvPr/>
        </p:nvSpPr>
        <p:spPr>
          <a:xfrm>
            <a:off x="213359" y="1432561"/>
            <a:ext cx="8708219" cy="2286824"/>
          </a:xfrm>
          <a:prstGeom prst="rect">
            <a:avLst/>
          </a:prstGeom>
          <a:noFill/>
          <a:ln w="28575">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02800"/>
              </a:solidFill>
            </a:endParaRPr>
          </a:p>
        </p:txBody>
      </p:sp>
    </p:spTree>
    <p:extLst>
      <p:ext uri="{BB962C8B-B14F-4D97-AF65-F5344CB8AC3E}">
        <p14:creationId xmlns:p14="http://schemas.microsoft.com/office/powerpoint/2010/main" val="39975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10000"/>
          </a:bodyPr>
          <a:lstStyle/>
          <a:p>
            <a:pPr marL="0" indent="0">
              <a:buNone/>
            </a:pPr>
            <a:r>
              <a:rPr lang="en-US" sz="3000" b="1" dirty="0">
                <a:solidFill>
                  <a:srgbClr val="502800"/>
                </a:solidFill>
              </a:rPr>
              <a:t>3) By Grace Through Faith</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a) Whether you’re Abraham, or the last man on earth – salvation from sin is by grace through faith.  Jesus’ blood is the means by which all men are cleansed (</a:t>
            </a:r>
            <a:r>
              <a:rPr lang="en-US" b="1" dirty="0">
                <a:solidFill>
                  <a:srgbClr val="C00000"/>
                </a:solidFill>
              </a:rPr>
              <a:t>Romans 3:25</a:t>
            </a:r>
            <a:r>
              <a:rPr lang="en-US" b="1" dirty="0">
                <a:solidFill>
                  <a:srgbClr val="502800"/>
                </a:solidFill>
              </a:rPr>
              <a:t>).</a:t>
            </a:r>
          </a:p>
          <a:p>
            <a:pPr marL="0" indent="0">
              <a:buNone/>
            </a:pPr>
            <a:r>
              <a:rPr lang="en-US" b="1" dirty="0">
                <a:solidFill>
                  <a:srgbClr val="502800"/>
                </a:solidFill>
              </a:rPr>
              <a:t>b) Consider Romans 4</a:t>
            </a:r>
          </a:p>
          <a:p>
            <a:pPr marL="457200" lvl="1" indent="0">
              <a:buNone/>
            </a:pPr>
            <a:r>
              <a:rPr lang="en-US" b="1" dirty="0">
                <a:solidFill>
                  <a:srgbClr val="502800"/>
                </a:solidFill>
              </a:rPr>
              <a:t>[</a:t>
            </a:r>
            <a:r>
              <a:rPr lang="en-US" b="1" dirty="0">
                <a:solidFill>
                  <a:srgbClr val="C00000"/>
                </a:solidFill>
              </a:rPr>
              <a:t>Romans 4:1-8 </a:t>
            </a:r>
            <a:r>
              <a:rPr lang="en-US" b="1" dirty="0">
                <a:solidFill>
                  <a:srgbClr val="502800"/>
                </a:solidFill>
              </a:rPr>
              <a:t>KJV] 1 What shall we say then that Abraham our father, as pertaining to the flesh, hath found? 2 For if Abraham were justified by works, he hath [whereof] to glory; but not before God. 3 For what </a:t>
            </a:r>
            <a:r>
              <a:rPr lang="en-US" b="1" dirty="0" err="1">
                <a:solidFill>
                  <a:srgbClr val="502800"/>
                </a:solidFill>
              </a:rPr>
              <a:t>saith</a:t>
            </a:r>
            <a:r>
              <a:rPr lang="en-US" b="1" dirty="0">
                <a:solidFill>
                  <a:srgbClr val="502800"/>
                </a:solidFill>
              </a:rPr>
              <a:t> the scripture? Abraham believed God, and it was counted unto him for righteousness. 4 </a:t>
            </a:r>
            <a:r>
              <a:rPr lang="en-US" b="1" dirty="0">
                <a:solidFill>
                  <a:srgbClr val="C00000"/>
                </a:solidFill>
              </a:rPr>
              <a:t>Now to him that worketh is the reward not reckoned of grace, but of debt. </a:t>
            </a:r>
            <a:r>
              <a:rPr lang="en-US" b="1" dirty="0">
                <a:solidFill>
                  <a:srgbClr val="502800"/>
                </a:solidFill>
              </a:rPr>
              <a:t>5 But to him that worketh not, but believeth on him that </a:t>
            </a:r>
            <a:r>
              <a:rPr lang="en-US" b="1" dirty="0" err="1">
                <a:solidFill>
                  <a:srgbClr val="502800"/>
                </a:solidFill>
              </a:rPr>
              <a:t>justifieth</a:t>
            </a:r>
            <a:r>
              <a:rPr lang="en-US" b="1" dirty="0">
                <a:solidFill>
                  <a:srgbClr val="502800"/>
                </a:solidFill>
              </a:rPr>
              <a:t> the ungodly, his faith is counted for righteousness. 6 Even as David also </a:t>
            </a:r>
            <a:r>
              <a:rPr lang="en-US" b="1" dirty="0" err="1">
                <a:solidFill>
                  <a:srgbClr val="502800"/>
                </a:solidFill>
              </a:rPr>
              <a:t>describeth</a:t>
            </a:r>
            <a:r>
              <a:rPr lang="en-US" b="1" dirty="0">
                <a:solidFill>
                  <a:srgbClr val="502800"/>
                </a:solidFill>
              </a:rPr>
              <a:t> the blessedness of the man, unto whom God </a:t>
            </a:r>
            <a:r>
              <a:rPr lang="en-US" b="1" dirty="0" err="1">
                <a:solidFill>
                  <a:srgbClr val="502800"/>
                </a:solidFill>
              </a:rPr>
              <a:t>imputeth</a:t>
            </a:r>
            <a:r>
              <a:rPr lang="en-US" b="1" dirty="0">
                <a:solidFill>
                  <a:srgbClr val="502800"/>
                </a:solidFill>
              </a:rPr>
              <a:t> righteousness without works, 7 [Saying],</a:t>
            </a:r>
            <a:r>
              <a:rPr lang="en-US" b="1" dirty="0">
                <a:solidFill>
                  <a:srgbClr val="C00000"/>
                </a:solidFill>
              </a:rPr>
              <a:t> Blessed [are] they whose iniquities are forgiven,</a:t>
            </a:r>
            <a:r>
              <a:rPr lang="en-US" b="1" dirty="0">
                <a:solidFill>
                  <a:srgbClr val="502800"/>
                </a:solidFill>
              </a:rPr>
              <a:t> and whose sins are covered. 8 Blessed [is] the man to whom the Lord will not impute sin.</a:t>
            </a:r>
          </a:p>
          <a:p>
            <a:pPr marL="0"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39542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20000"/>
          </a:bodyPr>
          <a:lstStyle/>
          <a:p>
            <a:pPr marL="0" indent="0">
              <a:buNone/>
            </a:pPr>
            <a:r>
              <a:rPr lang="en-US" sz="3200" b="1" dirty="0">
                <a:solidFill>
                  <a:srgbClr val="502800"/>
                </a:solidFill>
              </a:rPr>
              <a:t>3) By Grace Through Faith</a:t>
            </a:r>
          </a:p>
          <a:p>
            <a:pPr>
              <a:buFont typeface="Symbol" pitchFamily="2" charset="2"/>
              <a:buChar char="·"/>
            </a:pPr>
            <a:endParaRPr lang="en-US" altLang="zh-CN" sz="200" b="1" dirty="0">
              <a:solidFill>
                <a:srgbClr val="502800"/>
              </a:solidFill>
            </a:endParaRPr>
          </a:p>
          <a:p>
            <a:r>
              <a:rPr lang="en-US" b="1" dirty="0">
                <a:solidFill>
                  <a:srgbClr val="502800"/>
                </a:solidFill>
              </a:rPr>
              <a:t>Paul contrasts two systems of salvation – 1) grace, 2) debt  </a:t>
            </a:r>
            <a:r>
              <a:rPr lang="en-US" b="1" dirty="0">
                <a:solidFill>
                  <a:srgbClr val="C00000"/>
                </a:solidFill>
              </a:rPr>
              <a:t>Romans 4:4</a:t>
            </a:r>
          </a:p>
          <a:p>
            <a:r>
              <a:rPr lang="en-US" b="1" dirty="0">
                <a:solidFill>
                  <a:srgbClr val="502800"/>
                </a:solidFill>
              </a:rPr>
              <a:t>He uses two people to illustrate his point – 1) </a:t>
            </a:r>
            <a:r>
              <a:rPr lang="en-US" b="1" dirty="0">
                <a:solidFill>
                  <a:srgbClr val="C00000"/>
                </a:solidFill>
              </a:rPr>
              <a:t>Abraham</a:t>
            </a:r>
            <a:r>
              <a:rPr lang="en-US" b="1" dirty="0">
                <a:solidFill>
                  <a:srgbClr val="502800"/>
                </a:solidFill>
              </a:rPr>
              <a:t>, 2) David</a:t>
            </a:r>
          </a:p>
          <a:p>
            <a:r>
              <a:rPr lang="en-US" b="1" dirty="0">
                <a:solidFill>
                  <a:srgbClr val="502800"/>
                </a:solidFill>
              </a:rPr>
              <a:t>We’ve missed the avenue of debt, because we have sinned.  </a:t>
            </a:r>
            <a:r>
              <a:rPr lang="en-US" b="1" dirty="0">
                <a:solidFill>
                  <a:srgbClr val="C00000"/>
                </a:solidFill>
              </a:rPr>
              <a:t>Romans 3:23  </a:t>
            </a:r>
            <a:r>
              <a:rPr lang="en-US" b="1" dirty="0">
                <a:solidFill>
                  <a:srgbClr val="502800"/>
                </a:solidFill>
              </a:rPr>
              <a:t>Sin separates man from God.</a:t>
            </a:r>
          </a:p>
          <a:p>
            <a:pPr marL="457200" lvl="1" indent="0">
              <a:buNone/>
            </a:pPr>
            <a:r>
              <a:rPr lang="en-US" b="1" dirty="0">
                <a:solidFill>
                  <a:srgbClr val="502800"/>
                </a:solidFill>
              </a:rPr>
              <a:t>[</a:t>
            </a:r>
            <a:r>
              <a:rPr lang="en-US" b="1" dirty="0">
                <a:solidFill>
                  <a:srgbClr val="C00000"/>
                </a:solidFill>
              </a:rPr>
              <a:t>Genesis 2:17 </a:t>
            </a:r>
            <a:r>
              <a:rPr lang="en-US" b="1" dirty="0">
                <a:solidFill>
                  <a:srgbClr val="502800"/>
                </a:solidFill>
              </a:rPr>
              <a:t>KJV] 17 But of the tree of the knowledge of good and evil, thou shalt not eat of it: for </a:t>
            </a:r>
            <a:r>
              <a:rPr lang="en-US" b="1" dirty="0">
                <a:solidFill>
                  <a:srgbClr val="C00000"/>
                </a:solidFill>
              </a:rPr>
              <a:t>in the day that thou </a:t>
            </a:r>
            <a:r>
              <a:rPr lang="en-US" b="1" dirty="0" err="1">
                <a:solidFill>
                  <a:srgbClr val="C00000"/>
                </a:solidFill>
              </a:rPr>
              <a:t>eatest</a:t>
            </a:r>
            <a:r>
              <a:rPr lang="en-US" b="1" dirty="0">
                <a:solidFill>
                  <a:srgbClr val="C00000"/>
                </a:solidFill>
              </a:rPr>
              <a:t> thereof thou shalt surely die.</a:t>
            </a:r>
          </a:p>
          <a:p>
            <a:pPr marL="457200" lvl="1" indent="0">
              <a:buNone/>
            </a:pPr>
            <a:r>
              <a:rPr lang="en-US" b="1" dirty="0">
                <a:solidFill>
                  <a:srgbClr val="502800"/>
                </a:solidFill>
              </a:rPr>
              <a:t>[</a:t>
            </a:r>
            <a:r>
              <a:rPr lang="en-US" b="1" dirty="0">
                <a:solidFill>
                  <a:srgbClr val="C00000"/>
                </a:solidFill>
              </a:rPr>
              <a:t>Ezekiel 18:20-21 </a:t>
            </a:r>
            <a:r>
              <a:rPr lang="en-US" b="1" dirty="0">
                <a:solidFill>
                  <a:srgbClr val="502800"/>
                </a:solidFill>
              </a:rPr>
              <a:t>KJV] 20 </a:t>
            </a:r>
            <a:r>
              <a:rPr lang="en-US" b="1" dirty="0">
                <a:solidFill>
                  <a:srgbClr val="C00000"/>
                </a:solidFill>
              </a:rPr>
              <a:t>The soul that </a:t>
            </a:r>
            <a:r>
              <a:rPr lang="en-US" b="1" dirty="0" err="1">
                <a:solidFill>
                  <a:srgbClr val="C00000"/>
                </a:solidFill>
              </a:rPr>
              <a:t>sinneth</a:t>
            </a:r>
            <a:r>
              <a:rPr lang="en-US" b="1" dirty="0">
                <a:solidFill>
                  <a:srgbClr val="C00000"/>
                </a:solidFill>
              </a:rPr>
              <a:t>, it shall die</a:t>
            </a:r>
            <a:r>
              <a:rPr lang="en-US" b="1" dirty="0">
                <a:solidFill>
                  <a:srgbClr val="502800"/>
                </a:solidFill>
              </a:rPr>
              <a:t>. The son shall not bear the iniquity of the father, neither shall the father bear the iniquity of the son: the righteousness of the righteous shall be upon him, and the wickedness of the wicked shall be upon him. 21 </a:t>
            </a:r>
            <a:r>
              <a:rPr lang="en-US" b="1" dirty="0">
                <a:solidFill>
                  <a:srgbClr val="C00000"/>
                </a:solidFill>
              </a:rPr>
              <a:t>But if the wicked will turn from all his sins that he hath committed, and keep all my statutes, and do that which is lawful and right, he shall surely live, he shall not die.</a:t>
            </a:r>
          </a:p>
          <a:p>
            <a:pPr marL="0" indent="0">
              <a:buNone/>
            </a:pPr>
            <a:endParaRPr lang="en-US" b="1" dirty="0">
              <a:solidFill>
                <a:srgbClr val="502800"/>
              </a:solidFill>
            </a:endParaRPr>
          </a:p>
          <a:p>
            <a:pPr marL="0"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23568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20000"/>
          </a:bodyPr>
          <a:lstStyle/>
          <a:p>
            <a:pPr marL="0" indent="0">
              <a:buNone/>
            </a:pPr>
            <a:r>
              <a:rPr lang="en-US" sz="3200" b="1" dirty="0">
                <a:solidFill>
                  <a:srgbClr val="502800"/>
                </a:solidFill>
              </a:rPr>
              <a:t>3) By Grace Through Faith</a:t>
            </a:r>
          </a:p>
          <a:p>
            <a:pPr>
              <a:buFont typeface="Symbol" pitchFamily="2" charset="2"/>
              <a:buChar char="·"/>
            </a:pPr>
            <a:endParaRPr lang="en-US" altLang="zh-CN" sz="200" b="1" dirty="0">
              <a:solidFill>
                <a:srgbClr val="502800"/>
              </a:solidFill>
            </a:endParaRPr>
          </a:p>
          <a:p>
            <a:r>
              <a:rPr lang="en-US" b="1" dirty="0">
                <a:solidFill>
                  <a:srgbClr val="502800"/>
                </a:solidFill>
              </a:rPr>
              <a:t>We need the avenue of grace, God’s willingness to forgive our sins by the blood of Christ.</a:t>
            </a:r>
          </a:p>
          <a:p>
            <a:r>
              <a:rPr lang="en-US" b="1" dirty="0">
                <a:solidFill>
                  <a:srgbClr val="502800"/>
                </a:solidFill>
              </a:rPr>
              <a:t>But the condition of salvation by grace is </a:t>
            </a:r>
            <a:r>
              <a:rPr lang="en-US" b="1" u="sng" dirty="0">
                <a:solidFill>
                  <a:srgbClr val="502800"/>
                </a:solidFill>
              </a:rPr>
              <a:t>faith</a:t>
            </a:r>
            <a:r>
              <a:rPr lang="en-US" b="1" dirty="0">
                <a:solidFill>
                  <a:srgbClr val="502800"/>
                </a:solidFill>
              </a:rPr>
              <a:t>.  The just shall live by faith.  </a:t>
            </a:r>
            <a:r>
              <a:rPr lang="en-US" b="1" dirty="0">
                <a:solidFill>
                  <a:srgbClr val="C00000"/>
                </a:solidFill>
              </a:rPr>
              <a:t>Romans 1:17 / Habakkuk 2:4  </a:t>
            </a:r>
            <a:r>
              <a:rPr lang="en-US" b="1" dirty="0">
                <a:solidFill>
                  <a:srgbClr val="502800"/>
                </a:solidFill>
              </a:rPr>
              <a:t>Living by faith simply means we do what God told us to do.</a:t>
            </a:r>
          </a:p>
          <a:p>
            <a:pPr marL="457200" lvl="1" indent="0">
              <a:buNone/>
            </a:pPr>
            <a:r>
              <a:rPr lang="en-US" b="1" dirty="0">
                <a:solidFill>
                  <a:srgbClr val="502800"/>
                </a:solidFill>
              </a:rPr>
              <a:t>[</a:t>
            </a:r>
            <a:r>
              <a:rPr lang="en-US" b="1" dirty="0">
                <a:solidFill>
                  <a:srgbClr val="C00000"/>
                </a:solidFill>
              </a:rPr>
              <a:t>John 8:31-32 </a:t>
            </a:r>
            <a:r>
              <a:rPr lang="en-US" b="1" dirty="0">
                <a:solidFill>
                  <a:srgbClr val="502800"/>
                </a:solidFill>
              </a:rPr>
              <a:t>KJV] 31 Then said Jesus to those Jews which believed on him, </a:t>
            </a:r>
            <a:r>
              <a:rPr lang="en-US" b="1" dirty="0">
                <a:solidFill>
                  <a:srgbClr val="C00000"/>
                </a:solidFill>
              </a:rPr>
              <a:t>If ye continue in my word, [then] are ye my disciples indeed; 32 And ye shall know the truth, and the truth shall make you free.</a:t>
            </a:r>
          </a:p>
          <a:p>
            <a:pPr marL="457200" lvl="1" indent="0">
              <a:buNone/>
            </a:pPr>
            <a:r>
              <a:rPr lang="en-US" b="1" dirty="0">
                <a:solidFill>
                  <a:srgbClr val="502800"/>
                </a:solidFill>
              </a:rPr>
              <a:t>[</a:t>
            </a:r>
            <a:r>
              <a:rPr lang="en-US" b="1" dirty="0">
                <a:solidFill>
                  <a:srgbClr val="C00000"/>
                </a:solidFill>
              </a:rPr>
              <a:t>John 14:15, 23 </a:t>
            </a:r>
            <a:r>
              <a:rPr lang="en-US" b="1" dirty="0">
                <a:solidFill>
                  <a:srgbClr val="502800"/>
                </a:solidFill>
              </a:rPr>
              <a:t>KJV] 15 If ye love me, keep my commandments. ... 23 Jesus answered and said unto him, </a:t>
            </a:r>
            <a:r>
              <a:rPr lang="en-US" b="1" dirty="0">
                <a:solidFill>
                  <a:srgbClr val="C00000"/>
                </a:solidFill>
              </a:rPr>
              <a:t>If a man love me, he will keep my words: and my Father will love him, and we will come unto him, and make our abode with him.</a:t>
            </a:r>
          </a:p>
          <a:p>
            <a:pPr marL="457200" lvl="1" indent="0">
              <a:buNone/>
            </a:pPr>
            <a:r>
              <a:rPr lang="en-US" b="1" dirty="0">
                <a:solidFill>
                  <a:srgbClr val="502800"/>
                </a:solidFill>
              </a:rPr>
              <a:t>[</a:t>
            </a:r>
            <a:r>
              <a:rPr lang="en-US" b="1" dirty="0">
                <a:solidFill>
                  <a:srgbClr val="C00000"/>
                </a:solidFill>
              </a:rPr>
              <a:t>Hebrews 5:8-9 </a:t>
            </a:r>
            <a:r>
              <a:rPr lang="en-US" b="1" dirty="0">
                <a:solidFill>
                  <a:srgbClr val="502800"/>
                </a:solidFill>
              </a:rPr>
              <a:t>KJV] 8 Though he were a Son, yet learned he obedience by the things which he suffered; 9 And being made perfect, </a:t>
            </a:r>
            <a:r>
              <a:rPr lang="en-US" b="1" dirty="0">
                <a:solidFill>
                  <a:srgbClr val="C00000"/>
                </a:solidFill>
              </a:rPr>
              <a:t>he became the author of eternal salvation unto all them that obey him;</a:t>
            </a:r>
          </a:p>
          <a:p>
            <a:endParaRPr lang="en-US" b="1" dirty="0">
              <a:solidFill>
                <a:srgbClr val="502800"/>
              </a:solidFill>
            </a:endParaRPr>
          </a:p>
          <a:p>
            <a:pPr marL="0" indent="0">
              <a:buNone/>
            </a:pPr>
            <a:endParaRPr lang="en-US" b="1" dirty="0">
              <a:solidFill>
                <a:srgbClr val="502800"/>
              </a:solidFill>
            </a:endParaRPr>
          </a:p>
          <a:p>
            <a:pPr marL="0"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35392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3) By Grace Through Faith</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c) God’s grace is what allows man to be declared righteous through faith.  Begin reading </a:t>
            </a:r>
            <a:r>
              <a:rPr lang="en-US" b="1" dirty="0">
                <a:solidFill>
                  <a:srgbClr val="C00000"/>
                </a:solidFill>
              </a:rPr>
              <a:t>Hebrews 10:38 through 11:1-22</a:t>
            </a:r>
            <a:r>
              <a:rPr lang="en-US" b="1" dirty="0">
                <a:solidFill>
                  <a:srgbClr val="502800"/>
                </a:solidFill>
              </a:rPr>
              <a:t>.  Notice that those who are righteous are righteous by the obedience of their faith (</a:t>
            </a:r>
            <a:r>
              <a:rPr lang="en-US" b="1" dirty="0">
                <a:solidFill>
                  <a:srgbClr val="C00000"/>
                </a:solidFill>
              </a:rPr>
              <a:t>10:38</a:t>
            </a:r>
            <a:r>
              <a:rPr lang="en-US" b="1" dirty="0">
                <a:solidFill>
                  <a:srgbClr val="502800"/>
                </a:solidFill>
              </a:rPr>
              <a:t>).  </a:t>
            </a:r>
          </a:p>
          <a:p>
            <a:pPr marL="0" indent="0">
              <a:buNone/>
            </a:pPr>
            <a:endParaRPr lang="en-US" b="1" dirty="0">
              <a:solidFill>
                <a:srgbClr val="502800"/>
              </a:solidFill>
            </a:endParaRPr>
          </a:p>
          <a:p>
            <a:pPr marL="0"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227944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10000"/>
          </a:bodyPr>
          <a:lstStyle/>
          <a:p>
            <a:pPr marL="0" indent="0">
              <a:buNone/>
            </a:pPr>
            <a:r>
              <a:rPr lang="en-US" sz="3200" b="1" dirty="0">
                <a:solidFill>
                  <a:srgbClr val="502800"/>
                </a:solidFill>
              </a:rPr>
              <a:t>3) By Grace Through Faith</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c) God’s grace is what allows man to be declared righteous through faith.  Begin reading </a:t>
            </a:r>
            <a:r>
              <a:rPr lang="en-US" b="1" dirty="0">
                <a:solidFill>
                  <a:srgbClr val="C00000"/>
                </a:solidFill>
              </a:rPr>
              <a:t>Hebrews 10:38 through 11:1-22</a:t>
            </a:r>
            <a:r>
              <a:rPr lang="en-US" b="1" dirty="0">
                <a:solidFill>
                  <a:srgbClr val="502800"/>
                </a:solidFill>
              </a:rPr>
              <a:t>.  Notice that those who are righteous are righteous by the obedience of their faith (</a:t>
            </a:r>
            <a:r>
              <a:rPr lang="en-US" b="1" dirty="0">
                <a:solidFill>
                  <a:srgbClr val="C00000"/>
                </a:solidFill>
              </a:rPr>
              <a:t>10:38</a:t>
            </a:r>
            <a:r>
              <a:rPr lang="en-US" b="1" dirty="0">
                <a:solidFill>
                  <a:srgbClr val="502800"/>
                </a:solidFill>
              </a:rPr>
              <a:t>).  </a:t>
            </a:r>
          </a:p>
          <a:p>
            <a:pPr marL="0" indent="0">
              <a:buNone/>
            </a:pPr>
            <a:r>
              <a:rPr lang="en-US" b="1" dirty="0">
                <a:solidFill>
                  <a:srgbClr val="502800"/>
                </a:solidFill>
              </a:rPr>
              <a:t>Yes, these sinned, but from </a:t>
            </a:r>
            <a:r>
              <a:rPr lang="en-US" b="1" dirty="0">
                <a:solidFill>
                  <a:srgbClr val="C00000"/>
                </a:solidFill>
              </a:rPr>
              <a:t>Romans 4</a:t>
            </a:r>
            <a:r>
              <a:rPr lang="en-US" b="1" dirty="0">
                <a:solidFill>
                  <a:srgbClr val="502800"/>
                </a:solidFill>
              </a:rPr>
              <a:t> we see they could be forgiven by grace through faith.  We can be forgiven by grace through our faith.</a:t>
            </a:r>
          </a:p>
          <a:p>
            <a:pPr marL="457200" lvl="1" indent="0">
              <a:buNone/>
            </a:pPr>
            <a:r>
              <a:rPr lang="en-US" b="1" dirty="0">
                <a:solidFill>
                  <a:srgbClr val="502800"/>
                </a:solidFill>
              </a:rPr>
              <a:t>[</a:t>
            </a:r>
            <a:r>
              <a:rPr lang="en-US" b="1" dirty="0">
                <a:solidFill>
                  <a:srgbClr val="C00000"/>
                </a:solidFill>
              </a:rPr>
              <a:t>Hebrews 12:1-2 </a:t>
            </a:r>
            <a:r>
              <a:rPr lang="en-US" b="1" dirty="0">
                <a:solidFill>
                  <a:srgbClr val="502800"/>
                </a:solidFill>
              </a:rPr>
              <a:t>KJV] 1 </a:t>
            </a:r>
            <a:r>
              <a:rPr lang="en-US" b="1" dirty="0">
                <a:solidFill>
                  <a:srgbClr val="C00000"/>
                </a:solidFill>
              </a:rPr>
              <a:t>Wherefore seeing we also are compassed about with so great a cloud of witnesses, let us lay aside every weight, and the sin which doth so easily beset [us], and let us run with patience the race that is set before us, 2 Looking unto Jesus the author and finisher of [our] faith; </a:t>
            </a:r>
            <a:r>
              <a:rPr lang="en-US" b="1" dirty="0">
                <a:solidFill>
                  <a:srgbClr val="502800"/>
                </a:solidFill>
              </a:rPr>
              <a:t>who for the joy that was set before him endured the cross, despising the shame, and is set down at the right hand of the throne of God.</a:t>
            </a:r>
          </a:p>
          <a:p>
            <a:pPr marL="0" indent="0">
              <a:buNone/>
            </a:pPr>
            <a:endParaRPr lang="en-US" b="1" dirty="0">
              <a:solidFill>
                <a:srgbClr val="502800"/>
              </a:solidFill>
            </a:endParaRPr>
          </a:p>
          <a:p>
            <a:pPr marL="0" indent="0">
              <a:buNone/>
            </a:pPr>
            <a:endParaRPr lang="en-US" b="1" dirty="0">
              <a:solidFill>
                <a:srgbClr val="502800"/>
              </a:solidFill>
            </a:endParaRPr>
          </a:p>
          <a:p>
            <a:pPr marL="457200" lvl="1" indent="0">
              <a:buNone/>
            </a:pPr>
            <a:endParaRPr lang="en-US" b="1" dirty="0">
              <a:solidFill>
                <a:srgbClr val="502800"/>
              </a:solidFill>
            </a:endParaRPr>
          </a:p>
        </p:txBody>
      </p:sp>
    </p:spTree>
    <p:extLst>
      <p:ext uri="{BB962C8B-B14F-4D97-AF65-F5344CB8AC3E}">
        <p14:creationId xmlns:p14="http://schemas.microsoft.com/office/powerpoint/2010/main" val="77501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02FFB-802B-9BA8-C9B5-47EFB82EB8DB}"/>
              </a:ext>
            </a:extLst>
          </p:cNvPr>
          <p:cNvSpPr/>
          <p:nvPr/>
        </p:nvSpPr>
        <p:spPr>
          <a:xfrm>
            <a:off x="0" y="0"/>
            <a:ext cx="9144000" cy="7177966"/>
          </a:xfrm>
          <a:prstGeom prst="rect">
            <a:avLst/>
          </a:prstGeom>
          <a:solidFill>
            <a:srgbClr val="DD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dirty="0"/>
          </a:p>
        </p:txBody>
      </p:sp>
      <p:sp>
        <p:nvSpPr>
          <p:cNvPr id="3" name="TextBox 2">
            <a:extLst>
              <a:ext uri="{FF2B5EF4-FFF2-40B4-BE49-F238E27FC236}">
                <a16:creationId xmlns:a16="http://schemas.microsoft.com/office/drawing/2014/main" id="{48B0FA33-26A6-17F9-2A25-9078EFAD19A4}"/>
              </a:ext>
            </a:extLst>
          </p:cNvPr>
          <p:cNvSpPr txBox="1"/>
          <p:nvPr/>
        </p:nvSpPr>
        <p:spPr>
          <a:xfrm>
            <a:off x="845198" y="960595"/>
            <a:ext cx="7264454" cy="461665"/>
          </a:xfrm>
          <a:prstGeom prst="rect">
            <a:avLst/>
          </a:prstGeom>
          <a:noFill/>
        </p:spPr>
        <p:txBody>
          <a:bodyPr wrap="square" rtlCol="0">
            <a:spAutoFit/>
          </a:bodyPr>
          <a:lstStyle/>
          <a:p>
            <a:r>
              <a:rPr lang="en-US" sz="2400" b="1" dirty="0">
                <a:solidFill>
                  <a:srgbClr val="002776"/>
                </a:solidFill>
                <a:latin typeface="Tahoma" panose="020B0604030504040204" pitchFamily="34" charset="0"/>
                <a:ea typeface="Tahoma" panose="020B0604030504040204" pitchFamily="34" charset="0"/>
                <a:cs typeface="Tahoma" panose="020B0604030504040204" pitchFamily="34" charset="0"/>
              </a:rPr>
              <a:t>Our study this quarter (Genesis)</a:t>
            </a:r>
          </a:p>
        </p:txBody>
      </p:sp>
      <p:cxnSp>
        <p:nvCxnSpPr>
          <p:cNvPr id="5" name="Straight Connector 4">
            <a:extLst>
              <a:ext uri="{FF2B5EF4-FFF2-40B4-BE49-F238E27FC236}">
                <a16:creationId xmlns:a16="http://schemas.microsoft.com/office/drawing/2014/main" id="{F951DDA4-59F9-013D-DD5B-4C3C39BAC6A3}"/>
              </a:ext>
            </a:extLst>
          </p:cNvPr>
          <p:cNvCxnSpPr>
            <a:cxnSpLocks/>
          </p:cNvCxnSpPr>
          <p:nvPr/>
        </p:nvCxnSpPr>
        <p:spPr>
          <a:xfrm flipV="1">
            <a:off x="925451" y="1461711"/>
            <a:ext cx="7103948" cy="21034"/>
          </a:xfrm>
          <a:prstGeom prst="line">
            <a:avLst/>
          </a:prstGeom>
          <a:ln w="57150">
            <a:solidFill>
              <a:srgbClr val="0027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A1B358-4113-CAEB-C7B4-8383877516E2}"/>
              </a:ext>
            </a:extLst>
          </p:cNvPr>
          <p:cNvSpPr txBox="1"/>
          <p:nvPr/>
        </p:nvSpPr>
        <p:spPr>
          <a:xfrm>
            <a:off x="794819" y="1806763"/>
            <a:ext cx="457200" cy="3924151"/>
          </a:xfrm>
          <a:prstGeom prst="rect">
            <a:avLst/>
          </a:prstGeom>
          <a:noFill/>
        </p:spPr>
        <p:txBody>
          <a:bodyPr wrap="square" rtlCol="0">
            <a:spAutoFit/>
          </a:bodyPr>
          <a:lstStyle/>
          <a:p>
            <a:pPr algn="r">
              <a:spcAft>
                <a:spcPts val="900"/>
              </a:spcAft>
            </a:pPr>
            <a:r>
              <a:rPr lang="en-US" sz="2100" b="1" dirty="0">
                <a:solidFill>
                  <a:srgbClr val="002776"/>
                </a:solidFill>
              </a:rPr>
              <a:t>1)</a:t>
            </a:r>
          </a:p>
          <a:p>
            <a:pPr algn="r">
              <a:spcAft>
                <a:spcPts val="900"/>
              </a:spcAft>
            </a:pPr>
            <a:r>
              <a:rPr lang="en-US" sz="2100" b="1" dirty="0">
                <a:solidFill>
                  <a:srgbClr val="002776"/>
                </a:solidFill>
              </a:rPr>
              <a:t>2)</a:t>
            </a:r>
          </a:p>
          <a:p>
            <a:pPr algn="r">
              <a:spcAft>
                <a:spcPts val="900"/>
              </a:spcAft>
            </a:pPr>
            <a:r>
              <a:rPr lang="en-US" sz="2100" b="1" dirty="0">
                <a:solidFill>
                  <a:srgbClr val="002776"/>
                </a:solidFill>
              </a:rPr>
              <a:t>3)</a:t>
            </a:r>
          </a:p>
          <a:p>
            <a:pPr algn="r">
              <a:spcAft>
                <a:spcPts val="900"/>
              </a:spcAft>
            </a:pPr>
            <a:r>
              <a:rPr lang="en-US" sz="2100" b="1" dirty="0">
                <a:solidFill>
                  <a:srgbClr val="002776"/>
                </a:solidFill>
              </a:rPr>
              <a:t>4)</a:t>
            </a:r>
          </a:p>
          <a:p>
            <a:pPr algn="r">
              <a:spcAft>
                <a:spcPts val="900"/>
              </a:spcAft>
            </a:pPr>
            <a:r>
              <a:rPr lang="en-US" sz="2100" b="1" dirty="0">
                <a:solidFill>
                  <a:srgbClr val="002776"/>
                </a:solidFill>
              </a:rPr>
              <a:t>5)</a:t>
            </a:r>
          </a:p>
          <a:p>
            <a:pPr algn="r">
              <a:spcAft>
                <a:spcPts val="900"/>
              </a:spcAft>
            </a:pPr>
            <a:r>
              <a:rPr lang="en-US" sz="2100" b="1" dirty="0">
                <a:solidFill>
                  <a:srgbClr val="002776"/>
                </a:solidFill>
              </a:rPr>
              <a:t>6)</a:t>
            </a:r>
          </a:p>
          <a:p>
            <a:pPr algn="r">
              <a:spcAft>
                <a:spcPts val="900"/>
              </a:spcAft>
            </a:pPr>
            <a:r>
              <a:rPr lang="en-US" sz="2100" b="1" dirty="0">
                <a:solidFill>
                  <a:srgbClr val="002776"/>
                </a:solidFill>
              </a:rPr>
              <a:t>7)</a:t>
            </a:r>
          </a:p>
          <a:p>
            <a:pPr algn="r">
              <a:spcAft>
                <a:spcPts val="900"/>
              </a:spcAft>
            </a:pPr>
            <a:r>
              <a:rPr lang="en-US" sz="2100" b="1" dirty="0">
                <a:solidFill>
                  <a:srgbClr val="002776"/>
                </a:solidFill>
              </a:rPr>
              <a:t>8)</a:t>
            </a:r>
          </a:p>
          <a:p>
            <a:pPr algn="r">
              <a:spcAft>
                <a:spcPts val="900"/>
              </a:spcAft>
            </a:pPr>
            <a:r>
              <a:rPr lang="en-US" sz="2100" b="1" dirty="0">
                <a:solidFill>
                  <a:srgbClr val="002776"/>
                </a:solidFill>
              </a:rPr>
              <a:t>9)</a:t>
            </a:r>
          </a:p>
        </p:txBody>
      </p:sp>
      <p:sp>
        <p:nvSpPr>
          <p:cNvPr id="8" name="TextBox 7">
            <a:extLst>
              <a:ext uri="{FF2B5EF4-FFF2-40B4-BE49-F238E27FC236}">
                <a16:creationId xmlns:a16="http://schemas.microsoft.com/office/drawing/2014/main" id="{08DF4168-D332-F894-9B67-F5642027DC52}"/>
              </a:ext>
            </a:extLst>
          </p:cNvPr>
          <p:cNvSpPr txBox="1"/>
          <p:nvPr/>
        </p:nvSpPr>
        <p:spPr>
          <a:xfrm>
            <a:off x="1244675" y="1806763"/>
            <a:ext cx="4099560" cy="3924151"/>
          </a:xfrm>
          <a:prstGeom prst="rect">
            <a:avLst/>
          </a:prstGeom>
          <a:noFill/>
        </p:spPr>
        <p:txBody>
          <a:bodyPr wrap="square" rtlCol="0">
            <a:spAutoFit/>
          </a:bodyPr>
          <a:lstStyle/>
          <a:p>
            <a:pPr>
              <a:spcAft>
                <a:spcPts val="900"/>
              </a:spcAft>
            </a:pPr>
            <a:r>
              <a:rPr lang="en-US" sz="2100" b="1" dirty="0">
                <a:solidFill>
                  <a:srgbClr val="002776"/>
                </a:solidFill>
              </a:rPr>
              <a:t>Before The Flood</a:t>
            </a:r>
          </a:p>
          <a:p>
            <a:pPr>
              <a:spcAft>
                <a:spcPts val="900"/>
              </a:spcAft>
            </a:pPr>
            <a:r>
              <a:rPr lang="en-US" sz="2100" b="1" dirty="0">
                <a:solidFill>
                  <a:srgbClr val="002776"/>
                </a:solidFill>
              </a:rPr>
              <a:t>The Flood</a:t>
            </a:r>
          </a:p>
          <a:p>
            <a:pPr>
              <a:spcAft>
                <a:spcPts val="900"/>
              </a:spcAft>
            </a:pPr>
            <a:r>
              <a:rPr lang="en-US" sz="2100" b="1" dirty="0">
                <a:solidFill>
                  <a:srgbClr val="002776"/>
                </a:solidFill>
              </a:rPr>
              <a:t>The Scattering Of The People</a:t>
            </a:r>
          </a:p>
          <a:p>
            <a:pPr>
              <a:spcAft>
                <a:spcPts val="900"/>
              </a:spcAft>
            </a:pPr>
            <a:r>
              <a:rPr lang="en-US" sz="2100" b="1" dirty="0">
                <a:solidFill>
                  <a:srgbClr val="002776"/>
                </a:solidFill>
              </a:rPr>
              <a:t>The Patriarchs</a:t>
            </a:r>
          </a:p>
          <a:p>
            <a:pPr>
              <a:spcAft>
                <a:spcPts val="900"/>
              </a:spcAft>
            </a:pPr>
            <a:r>
              <a:rPr lang="en-US" sz="2100" b="1" dirty="0">
                <a:solidFill>
                  <a:srgbClr val="002776"/>
                </a:solidFill>
              </a:rPr>
              <a:t>The Exodus</a:t>
            </a:r>
          </a:p>
          <a:p>
            <a:pPr>
              <a:spcAft>
                <a:spcPts val="900"/>
              </a:spcAft>
            </a:pPr>
            <a:r>
              <a:rPr lang="en-US" sz="2100" b="1" dirty="0">
                <a:solidFill>
                  <a:srgbClr val="002776"/>
                </a:solidFill>
              </a:rPr>
              <a:t>The Wandering In The Wilderness</a:t>
            </a:r>
          </a:p>
          <a:p>
            <a:pPr>
              <a:spcAft>
                <a:spcPts val="900"/>
              </a:spcAft>
            </a:pPr>
            <a:r>
              <a:rPr lang="en-US" sz="2100" b="1" dirty="0">
                <a:solidFill>
                  <a:srgbClr val="002776"/>
                </a:solidFill>
              </a:rPr>
              <a:t>Invasion &amp; Conquest</a:t>
            </a:r>
          </a:p>
          <a:p>
            <a:pPr>
              <a:spcAft>
                <a:spcPts val="900"/>
              </a:spcAft>
            </a:pPr>
            <a:r>
              <a:rPr lang="en-US" sz="2100" b="1" dirty="0">
                <a:solidFill>
                  <a:srgbClr val="002776"/>
                </a:solidFill>
              </a:rPr>
              <a:t>Judges</a:t>
            </a:r>
          </a:p>
          <a:p>
            <a:pPr>
              <a:spcAft>
                <a:spcPts val="900"/>
              </a:spcAft>
            </a:pPr>
            <a:r>
              <a:rPr lang="en-US" sz="2100" b="1" dirty="0">
                <a:solidFill>
                  <a:srgbClr val="002776"/>
                </a:solidFill>
              </a:rPr>
              <a:t>United Kingdom</a:t>
            </a:r>
          </a:p>
        </p:txBody>
      </p:sp>
      <p:sp>
        <p:nvSpPr>
          <p:cNvPr id="9" name="TextBox 8">
            <a:extLst>
              <a:ext uri="{FF2B5EF4-FFF2-40B4-BE49-F238E27FC236}">
                <a16:creationId xmlns:a16="http://schemas.microsoft.com/office/drawing/2014/main" id="{EDC4C28E-52BB-472C-2040-85E55CBC3D5C}"/>
              </a:ext>
            </a:extLst>
          </p:cNvPr>
          <p:cNvSpPr txBox="1"/>
          <p:nvPr/>
        </p:nvSpPr>
        <p:spPr>
          <a:xfrm>
            <a:off x="5504968" y="1786890"/>
            <a:ext cx="594360" cy="3485570"/>
          </a:xfrm>
          <a:prstGeom prst="rect">
            <a:avLst/>
          </a:prstGeom>
          <a:noFill/>
        </p:spPr>
        <p:txBody>
          <a:bodyPr wrap="square" rtlCol="0">
            <a:spAutoFit/>
          </a:bodyPr>
          <a:lstStyle/>
          <a:p>
            <a:pPr algn="r">
              <a:spcAft>
                <a:spcPts val="900"/>
              </a:spcAft>
            </a:pPr>
            <a:r>
              <a:rPr lang="en-US" sz="2100" b="1" dirty="0">
                <a:solidFill>
                  <a:srgbClr val="002776"/>
                </a:solidFill>
              </a:rPr>
              <a:t>10)</a:t>
            </a:r>
          </a:p>
          <a:p>
            <a:pPr algn="r">
              <a:spcAft>
                <a:spcPts val="900"/>
              </a:spcAft>
            </a:pPr>
            <a:r>
              <a:rPr lang="en-US" sz="2100" b="1" dirty="0">
                <a:solidFill>
                  <a:srgbClr val="002776"/>
                </a:solidFill>
              </a:rPr>
              <a:t>11)</a:t>
            </a:r>
          </a:p>
          <a:p>
            <a:pPr algn="r">
              <a:spcAft>
                <a:spcPts val="900"/>
              </a:spcAft>
            </a:pPr>
            <a:r>
              <a:rPr lang="en-US" sz="2100" b="1" dirty="0">
                <a:solidFill>
                  <a:srgbClr val="002776"/>
                </a:solidFill>
              </a:rPr>
              <a:t>12)</a:t>
            </a:r>
          </a:p>
          <a:p>
            <a:pPr algn="r">
              <a:spcAft>
                <a:spcPts val="900"/>
              </a:spcAft>
            </a:pPr>
            <a:r>
              <a:rPr lang="en-US" sz="2100" b="1" dirty="0">
                <a:solidFill>
                  <a:srgbClr val="002776"/>
                </a:solidFill>
              </a:rPr>
              <a:t>13)</a:t>
            </a:r>
          </a:p>
          <a:p>
            <a:pPr algn="r">
              <a:spcAft>
                <a:spcPts val="900"/>
              </a:spcAft>
            </a:pPr>
            <a:r>
              <a:rPr lang="en-US" sz="2100" b="1" dirty="0">
                <a:solidFill>
                  <a:srgbClr val="002776"/>
                </a:solidFill>
              </a:rPr>
              <a:t>14)</a:t>
            </a:r>
          </a:p>
          <a:p>
            <a:pPr algn="r">
              <a:spcAft>
                <a:spcPts val="900"/>
              </a:spcAft>
            </a:pPr>
            <a:r>
              <a:rPr lang="en-US" sz="2100" b="1" dirty="0">
                <a:solidFill>
                  <a:srgbClr val="002776"/>
                </a:solidFill>
              </a:rPr>
              <a:t>15)</a:t>
            </a:r>
          </a:p>
          <a:p>
            <a:pPr algn="r">
              <a:spcAft>
                <a:spcPts val="900"/>
              </a:spcAft>
            </a:pPr>
            <a:r>
              <a:rPr lang="en-US" sz="2100" b="1" dirty="0">
                <a:solidFill>
                  <a:srgbClr val="002776"/>
                </a:solidFill>
              </a:rPr>
              <a:t>16)</a:t>
            </a:r>
          </a:p>
          <a:p>
            <a:pPr algn="r">
              <a:spcAft>
                <a:spcPts val="900"/>
              </a:spcAft>
            </a:pPr>
            <a:r>
              <a:rPr lang="en-US" sz="2100" b="1" dirty="0">
                <a:solidFill>
                  <a:srgbClr val="002776"/>
                </a:solidFill>
              </a:rPr>
              <a:t>17)</a:t>
            </a:r>
          </a:p>
        </p:txBody>
      </p:sp>
      <p:sp>
        <p:nvSpPr>
          <p:cNvPr id="10" name="TextBox 9">
            <a:extLst>
              <a:ext uri="{FF2B5EF4-FFF2-40B4-BE49-F238E27FC236}">
                <a16:creationId xmlns:a16="http://schemas.microsoft.com/office/drawing/2014/main" id="{F71EAAB8-07B5-917E-9131-390D40099763}"/>
              </a:ext>
            </a:extLst>
          </p:cNvPr>
          <p:cNvSpPr txBox="1"/>
          <p:nvPr/>
        </p:nvSpPr>
        <p:spPr>
          <a:xfrm>
            <a:off x="6099328" y="1786890"/>
            <a:ext cx="3337560" cy="3808735"/>
          </a:xfrm>
          <a:prstGeom prst="rect">
            <a:avLst/>
          </a:prstGeom>
          <a:noFill/>
        </p:spPr>
        <p:txBody>
          <a:bodyPr wrap="square" rtlCol="0">
            <a:spAutoFit/>
          </a:bodyPr>
          <a:lstStyle/>
          <a:p>
            <a:pPr>
              <a:spcAft>
                <a:spcPts val="900"/>
              </a:spcAft>
            </a:pPr>
            <a:r>
              <a:rPr lang="en-US" sz="2100" b="1" dirty="0">
                <a:solidFill>
                  <a:srgbClr val="002776"/>
                </a:solidFill>
              </a:rPr>
              <a:t>Divided Kingdom</a:t>
            </a:r>
          </a:p>
          <a:p>
            <a:pPr>
              <a:spcAft>
                <a:spcPts val="900"/>
              </a:spcAft>
            </a:pPr>
            <a:r>
              <a:rPr lang="en-US" sz="2100" b="1" dirty="0">
                <a:solidFill>
                  <a:srgbClr val="002776"/>
                </a:solidFill>
              </a:rPr>
              <a:t>Judah Alone</a:t>
            </a:r>
          </a:p>
          <a:p>
            <a:pPr>
              <a:spcAft>
                <a:spcPts val="900"/>
              </a:spcAft>
            </a:pPr>
            <a:r>
              <a:rPr lang="en-US" sz="2100" b="1" dirty="0">
                <a:solidFill>
                  <a:srgbClr val="002776"/>
                </a:solidFill>
              </a:rPr>
              <a:t>Captivity</a:t>
            </a:r>
          </a:p>
          <a:p>
            <a:pPr>
              <a:spcAft>
                <a:spcPts val="900"/>
              </a:spcAft>
            </a:pPr>
            <a:r>
              <a:rPr lang="en-US" sz="2100" b="1" dirty="0">
                <a:solidFill>
                  <a:srgbClr val="002776"/>
                </a:solidFill>
              </a:rPr>
              <a:t>Return From Captivity</a:t>
            </a:r>
          </a:p>
          <a:p>
            <a:pPr>
              <a:spcAft>
                <a:spcPts val="900"/>
              </a:spcAft>
            </a:pPr>
            <a:r>
              <a:rPr lang="en-US" sz="2100" b="1" dirty="0">
                <a:solidFill>
                  <a:srgbClr val="002776"/>
                </a:solidFill>
              </a:rPr>
              <a:t>Years Of Silence</a:t>
            </a:r>
          </a:p>
          <a:p>
            <a:pPr>
              <a:spcAft>
                <a:spcPts val="900"/>
              </a:spcAft>
            </a:pPr>
            <a:r>
              <a:rPr lang="en-US" sz="2100" b="1" dirty="0">
                <a:solidFill>
                  <a:srgbClr val="002776"/>
                </a:solidFill>
              </a:rPr>
              <a:t>Life Of Christ</a:t>
            </a:r>
          </a:p>
          <a:p>
            <a:pPr>
              <a:spcAft>
                <a:spcPts val="900"/>
              </a:spcAft>
            </a:pPr>
            <a:r>
              <a:rPr lang="en-US" sz="2100" b="1" dirty="0">
                <a:solidFill>
                  <a:srgbClr val="002776"/>
                </a:solidFill>
              </a:rPr>
              <a:t>The Early Church</a:t>
            </a:r>
          </a:p>
          <a:p>
            <a:pPr>
              <a:spcAft>
                <a:spcPts val="900"/>
              </a:spcAft>
            </a:pPr>
            <a:r>
              <a:rPr lang="en-US" sz="2100" b="1" dirty="0">
                <a:solidFill>
                  <a:srgbClr val="002776"/>
                </a:solidFill>
              </a:rPr>
              <a:t>The Letters To The Christians</a:t>
            </a:r>
          </a:p>
        </p:txBody>
      </p:sp>
      <p:sp>
        <p:nvSpPr>
          <p:cNvPr id="11" name="Rectangle 10">
            <a:extLst>
              <a:ext uri="{FF2B5EF4-FFF2-40B4-BE49-F238E27FC236}">
                <a16:creationId xmlns:a16="http://schemas.microsoft.com/office/drawing/2014/main" id="{C735F1FF-B2DE-8305-E73C-732D298AA947}"/>
              </a:ext>
            </a:extLst>
          </p:cNvPr>
          <p:cNvSpPr/>
          <p:nvPr/>
        </p:nvSpPr>
        <p:spPr>
          <a:xfrm>
            <a:off x="721436" y="1802406"/>
            <a:ext cx="3947160" cy="1744979"/>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6930FB9E-3C15-758D-9A33-5723B10DEB90}"/>
              </a:ext>
            </a:extLst>
          </p:cNvPr>
          <p:cNvGrpSpPr/>
          <p:nvPr/>
        </p:nvGrpSpPr>
        <p:grpSpPr>
          <a:xfrm>
            <a:off x="3100561" y="1383373"/>
            <a:ext cx="3370408" cy="1303211"/>
            <a:chOff x="5525669" y="898865"/>
            <a:chExt cx="4493876" cy="1737615"/>
          </a:xfrm>
        </p:grpSpPr>
        <p:sp>
          <p:nvSpPr>
            <p:cNvPr id="4" name="Arrow: Left 3">
              <a:extLst>
                <a:ext uri="{FF2B5EF4-FFF2-40B4-BE49-F238E27FC236}">
                  <a16:creationId xmlns:a16="http://schemas.microsoft.com/office/drawing/2014/main" id="{3D8F3140-758C-A134-92B4-0AB3360EEE6A}"/>
                </a:ext>
              </a:extLst>
            </p:cNvPr>
            <p:cNvSpPr/>
            <p:nvPr/>
          </p:nvSpPr>
          <p:spPr>
            <a:xfrm rot="20397386">
              <a:off x="5525669" y="898865"/>
              <a:ext cx="4353780" cy="1737615"/>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7115B228-E367-212B-2B4D-B5AFAA4ECF86}"/>
                </a:ext>
              </a:extLst>
            </p:cNvPr>
            <p:cNvSpPr txBox="1"/>
            <p:nvPr/>
          </p:nvSpPr>
          <p:spPr>
            <a:xfrm rot="20375093">
              <a:off x="6250543" y="1329998"/>
              <a:ext cx="3769002" cy="533480"/>
            </a:xfrm>
            <a:prstGeom prst="rect">
              <a:avLst/>
            </a:prstGeom>
            <a:noFill/>
          </p:spPr>
          <p:txBody>
            <a:bodyPr wrap="square" rtlCol="0">
              <a:spAutoFit/>
            </a:bodyP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Quarter 1 (Genesis)</a:t>
              </a:r>
            </a:p>
          </p:txBody>
        </p:sp>
      </p:grpSp>
    </p:spTree>
    <p:extLst>
      <p:ext uri="{BB962C8B-B14F-4D97-AF65-F5344CB8AC3E}">
        <p14:creationId xmlns:p14="http://schemas.microsoft.com/office/powerpoint/2010/main" val="2684061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3) By Grace Through Faith</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d) While the pattern of by grace through faith is the same for us as for Abraham, our conditions of faith are different.  That’s what trips people up.  Someone says, “we don’t have to be baptized because the thief on the cross was not baptized.”  It’s true that the thief was not subject to </a:t>
            </a:r>
            <a:r>
              <a:rPr lang="en-US" b="1" dirty="0">
                <a:solidFill>
                  <a:srgbClr val="C00000"/>
                </a:solidFill>
              </a:rPr>
              <a:t>Mark 16:16</a:t>
            </a:r>
            <a:r>
              <a:rPr lang="en-US" b="1" dirty="0">
                <a:solidFill>
                  <a:srgbClr val="502800"/>
                </a:solidFill>
              </a:rPr>
              <a:t>, but he wasn’t subject to it any more than </a:t>
            </a:r>
            <a:r>
              <a:rPr lang="en-US" b="1">
                <a:solidFill>
                  <a:srgbClr val="502800"/>
                </a:solidFill>
              </a:rPr>
              <a:t>Abraham was.  </a:t>
            </a:r>
            <a:r>
              <a:rPr lang="en-US" b="1" dirty="0">
                <a:solidFill>
                  <a:srgbClr val="502800"/>
                </a:solidFill>
              </a:rPr>
              <a:t>But we are subject to </a:t>
            </a:r>
            <a:r>
              <a:rPr lang="en-US" b="1" dirty="0">
                <a:solidFill>
                  <a:srgbClr val="C00000"/>
                </a:solidFill>
              </a:rPr>
              <a:t>Mark 16:16</a:t>
            </a:r>
            <a:r>
              <a:rPr lang="en-US" b="1" dirty="0">
                <a:solidFill>
                  <a:srgbClr val="502800"/>
                </a:solidFill>
              </a:rPr>
              <a:t>, so if we are going to live by faith, we’re going to have to surrender obedience to everything the gospel of Christ teaches </a:t>
            </a:r>
            <a:r>
              <a:rPr lang="en-US" b="1" u="sng" dirty="0">
                <a:solidFill>
                  <a:srgbClr val="502800"/>
                </a:solidFill>
              </a:rPr>
              <a:t>us</a:t>
            </a:r>
            <a:r>
              <a:rPr lang="en-US" b="1" dirty="0">
                <a:solidFill>
                  <a:srgbClr val="502800"/>
                </a:solidFill>
              </a:rPr>
              <a:t>, just as Abraham lived by what God told </a:t>
            </a:r>
            <a:r>
              <a:rPr lang="en-US" b="1" u="sng" dirty="0">
                <a:solidFill>
                  <a:srgbClr val="502800"/>
                </a:solidFill>
              </a:rPr>
              <a:t>him</a:t>
            </a:r>
            <a:r>
              <a:rPr lang="en-US" b="1" dirty="0">
                <a:solidFill>
                  <a:srgbClr val="502800"/>
                </a:solidFill>
              </a:rPr>
              <a:t>.  </a:t>
            </a:r>
            <a:r>
              <a:rPr lang="en-US" b="1" u="sng" dirty="0">
                <a:solidFill>
                  <a:srgbClr val="502800"/>
                </a:solidFill>
              </a:rPr>
              <a:t>The just shall live by faith!</a:t>
            </a:r>
          </a:p>
          <a:p>
            <a:pPr marL="0" indent="0">
              <a:buNone/>
            </a:pPr>
            <a:endParaRPr lang="en-US" b="1" dirty="0">
              <a:solidFill>
                <a:srgbClr val="502800"/>
              </a:solidFill>
            </a:endParaRPr>
          </a:p>
          <a:p>
            <a:pPr marL="457200" lvl="1" indent="0">
              <a:buNone/>
            </a:pPr>
            <a:endParaRPr lang="en-US" b="1" dirty="0">
              <a:solidFill>
                <a:srgbClr val="502800"/>
              </a:solidFill>
            </a:endParaRPr>
          </a:p>
        </p:txBody>
      </p:sp>
      <p:sp>
        <p:nvSpPr>
          <p:cNvPr id="2" name="TextBox 1">
            <a:extLst>
              <a:ext uri="{FF2B5EF4-FFF2-40B4-BE49-F238E27FC236}">
                <a16:creationId xmlns:a16="http://schemas.microsoft.com/office/drawing/2014/main" id="{D8A01988-43F8-BE42-9390-2EDB2CB8B051}"/>
              </a:ext>
            </a:extLst>
          </p:cNvPr>
          <p:cNvSpPr txBox="1"/>
          <p:nvPr/>
        </p:nvSpPr>
        <p:spPr>
          <a:xfrm>
            <a:off x="-1396314" y="-1050324"/>
            <a:ext cx="49828128" cy="369332"/>
          </a:xfrm>
          <a:prstGeom prst="rect">
            <a:avLst/>
          </a:prstGeom>
          <a:noFill/>
        </p:spPr>
        <p:txBody>
          <a:bodyPr wrap="none" rtlCol="0">
            <a:spAutoFit/>
          </a:bodyPr>
          <a:lstStyle/>
          <a:p>
            <a:r>
              <a:rPr lang="en-US" dirty="0"/>
              <a:t>d.	While the pattern of by grace through faith is the same for us as with Abraham, our conditions of faith are different.  That’s what trips people up sometimes.  Someone says, we don’t have to be baptized because the thief on the cross was not baptized.  It’s true that the thief was not subject to Mark 16:16, but he wasn’t subject to it any more than Abraham was.  But we are subject to Mark 16:16, so if we are going to live by faith, we’re going to have to surrender obedience to everything the gospel of Christ teaches us.</a:t>
            </a:r>
          </a:p>
        </p:txBody>
      </p:sp>
    </p:spTree>
    <p:extLst>
      <p:ext uri="{BB962C8B-B14F-4D97-AF65-F5344CB8AC3E}">
        <p14:creationId xmlns:p14="http://schemas.microsoft.com/office/powerpoint/2010/main" val="39587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02FFB-802B-9BA8-C9B5-47EFB82EB8DB}"/>
              </a:ext>
            </a:extLst>
          </p:cNvPr>
          <p:cNvSpPr/>
          <p:nvPr/>
        </p:nvSpPr>
        <p:spPr>
          <a:xfrm>
            <a:off x="0" y="0"/>
            <a:ext cx="9144000" cy="7177966"/>
          </a:xfrm>
          <a:prstGeom prst="rect">
            <a:avLst/>
          </a:prstGeom>
          <a:solidFill>
            <a:srgbClr val="DD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dirty="0"/>
          </a:p>
        </p:txBody>
      </p:sp>
      <p:sp>
        <p:nvSpPr>
          <p:cNvPr id="3" name="TextBox 2">
            <a:extLst>
              <a:ext uri="{FF2B5EF4-FFF2-40B4-BE49-F238E27FC236}">
                <a16:creationId xmlns:a16="http://schemas.microsoft.com/office/drawing/2014/main" id="{48B0FA33-26A6-17F9-2A25-9078EFAD19A4}"/>
              </a:ext>
            </a:extLst>
          </p:cNvPr>
          <p:cNvSpPr txBox="1"/>
          <p:nvPr/>
        </p:nvSpPr>
        <p:spPr>
          <a:xfrm>
            <a:off x="845198" y="960595"/>
            <a:ext cx="7264454" cy="461665"/>
          </a:xfrm>
          <a:prstGeom prst="rect">
            <a:avLst/>
          </a:prstGeom>
          <a:noFill/>
        </p:spPr>
        <p:txBody>
          <a:bodyPr wrap="square" rtlCol="0">
            <a:spAutoFit/>
          </a:bodyPr>
          <a:lstStyle/>
          <a:p>
            <a:r>
              <a:rPr lang="en-US" sz="2400" b="1" dirty="0">
                <a:solidFill>
                  <a:srgbClr val="002776"/>
                </a:solidFill>
                <a:latin typeface="Tahoma" panose="020B0604030504040204" pitchFamily="34" charset="0"/>
                <a:ea typeface="Tahoma" panose="020B0604030504040204" pitchFamily="34" charset="0"/>
                <a:cs typeface="Tahoma" panose="020B0604030504040204" pitchFamily="34" charset="0"/>
              </a:rPr>
              <a:t>Next quarter (Exodus – Deuteronomy)</a:t>
            </a:r>
          </a:p>
        </p:txBody>
      </p:sp>
      <p:cxnSp>
        <p:nvCxnSpPr>
          <p:cNvPr id="5" name="Straight Connector 4">
            <a:extLst>
              <a:ext uri="{FF2B5EF4-FFF2-40B4-BE49-F238E27FC236}">
                <a16:creationId xmlns:a16="http://schemas.microsoft.com/office/drawing/2014/main" id="{F951DDA4-59F9-013D-DD5B-4C3C39BAC6A3}"/>
              </a:ext>
            </a:extLst>
          </p:cNvPr>
          <p:cNvCxnSpPr>
            <a:cxnSpLocks/>
          </p:cNvCxnSpPr>
          <p:nvPr/>
        </p:nvCxnSpPr>
        <p:spPr>
          <a:xfrm flipV="1">
            <a:off x="925451" y="1461711"/>
            <a:ext cx="7103948" cy="21034"/>
          </a:xfrm>
          <a:prstGeom prst="line">
            <a:avLst/>
          </a:prstGeom>
          <a:ln w="57150">
            <a:solidFill>
              <a:srgbClr val="0027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A1B358-4113-CAEB-C7B4-8383877516E2}"/>
              </a:ext>
            </a:extLst>
          </p:cNvPr>
          <p:cNvSpPr txBox="1"/>
          <p:nvPr/>
        </p:nvSpPr>
        <p:spPr>
          <a:xfrm>
            <a:off x="794819" y="1806763"/>
            <a:ext cx="457200" cy="3924151"/>
          </a:xfrm>
          <a:prstGeom prst="rect">
            <a:avLst/>
          </a:prstGeom>
          <a:noFill/>
        </p:spPr>
        <p:txBody>
          <a:bodyPr wrap="square" rtlCol="0">
            <a:spAutoFit/>
          </a:bodyPr>
          <a:lstStyle/>
          <a:p>
            <a:pPr algn="r">
              <a:spcAft>
                <a:spcPts val="900"/>
              </a:spcAft>
            </a:pPr>
            <a:r>
              <a:rPr lang="en-US" sz="2100" b="1" dirty="0">
                <a:solidFill>
                  <a:srgbClr val="002776"/>
                </a:solidFill>
              </a:rPr>
              <a:t>1)</a:t>
            </a:r>
          </a:p>
          <a:p>
            <a:pPr algn="r">
              <a:spcAft>
                <a:spcPts val="900"/>
              </a:spcAft>
            </a:pPr>
            <a:r>
              <a:rPr lang="en-US" sz="2100" b="1" dirty="0">
                <a:solidFill>
                  <a:srgbClr val="002776"/>
                </a:solidFill>
              </a:rPr>
              <a:t>2)</a:t>
            </a:r>
          </a:p>
          <a:p>
            <a:pPr algn="r">
              <a:spcAft>
                <a:spcPts val="900"/>
              </a:spcAft>
            </a:pPr>
            <a:r>
              <a:rPr lang="en-US" sz="2100" b="1" dirty="0">
                <a:solidFill>
                  <a:srgbClr val="002776"/>
                </a:solidFill>
              </a:rPr>
              <a:t>3)</a:t>
            </a:r>
          </a:p>
          <a:p>
            <a:pPr algn="r">
              <a:spcAft>
                <a:spcPts val="900"/>
              </a:spcAft>
            </a:pPr>
            <a:r>
              <a:rPr lang="en-US" sz="2100" b="1" dirty="0">
                <a:solidFill>
                  <a:srgbClr val="002776"/>
                </a:solidFill>
              </a:rPr>
              <a:t>4)</a:t>
            </a:r>
          </a:p>
          <a:p>
            <a:pPr algn="r">
              <a:spcAft>
                <a:spcPts val="900"/>
              </a:spcAft>
            </a:pPr>
            <a:r>
              <a:rPr lang="en-US" sz="2100" b="1" dirty="0">
                <a:solidFill>
                  <a:srgbClr val="002776"/>
                </a:solidFill>
              </a:rPr>
              <a:t>5)</a:t>
            </a:r>
          </a:p>
          <a:p>
            <a:pPr algn="r">
              <a:spcAft>
                <a:spcPts val="900"/>
              </a:spcAft>
            </a:pPr>
            <a:r>
              <a:rPr lang="en-US" sz="2100" b="1" dirty="0">
                <a:solidFill>
                  <a:srgbClr val="002776"/>
                </a:solidFill>
              </a:rPr>
              <a:t>6)</a:t>
            </a:r>
          </a:p>
          <a:p>
            <a:pPr algn="r">
              <a:spcAft>
                <a:spcPts val="900"/>
              </a:spcAft>
            </a:pPr>
            <a:r>
              <a:rPr lang="en-US" sz="2100" b="1" dirty="0">
                <a:solidFill>
                  <a:srgbClr val="002776"/>
                </a:solidFill>
              </a:rPr>
              <a:t>7)</a:t>
            </a:r>
          </a:p>
          <a:p>
            <a:pPr algn="r">
              <a:spcAft>
                <a:spcPts val="900"/>
              </a:spcAft>
            </a:pPr>
            <a:r>
              <a:rPr lang="en-US" sz="2100" b="1" dirty="0">
                <a:solidFill>
                  <a:srgbClr val="002776"/>
                </a:solidFill>
              </a:rPr>
              <a:t>8)</a:t>
            </a:r>
          </a:p>
          <a:p>
            <a:pPr algn="r">
              <a:spcAft>
                <a:spcPts val="900"/>
              </a:spcAft>
            </a:pPr>
            <a:r>
              <a:rPr lang="en-US" sz="2100" b="1" dirty="0">
                <a:solidFill>
                  <a:srgbClr val="002776"/>
                </a:solidFill>
              </a:rPr>
              <a:t>9)</a:t>
            </a:r>
          </a:p>
        </p:txBody>
      </p:sp>
      <p:sp>
        <p:nvSpPr>
          <p:cNvPr id="8" name="TextBox 7">
            <a:extLst>
              <a:ext uri="{FF2B5EF4-FFF2-40B4-BE49-F238E27FC236}">
                <a16:creationId xmlns:a16="http://schemas.microsoft.com/office/drawing/2014/main" id="{08DF4168-D332-F894-9B67-F5642027DC52}"/>
              </a:ext>
            </a:extLst>
          </p:cNvPr>
          <p:cNvSpPr txBox="1"/>
          <p:nvPr/>
        </p:nvSpPr>
        <p:spPr>
          <a:xfrm>
            <a:off x="1244675" y="1806763"/>
            <a:ext cx="4099560" cy="3924151"/>
          </a:xfrm>
          <a:prstGeom prst="rect">
            <a:avLst/>
          </a:prstGeom>
          <a:noFill/>
        </p:spPr>
        <p:txBody>
          <a:bodyPr wrap="square" rtlCol="0">
            <a:spAutoFit/>
          </a:bodyPr>
          <a:lstStyle/>
          <a:p>
            <a:pPr>
              <a:spcAft>
                <a:spcPts val="900"/>
              </a:spcAft>
            </a:pPr>
            <a:r>
              <a:rPr lang="en-US" sz="2100" b="1" dirty="0">
                <a:solidFill>
                  <a:srgbClr val="002776"/>
                </a:solidFill>
              </a:rPr>
              <a:t>Before The Flood</a:t>
            </a:r>
          </a:p>
          <a:p>
            <a:pPr>
              <a:spcAft>
                <a:spcPts val="900"/>
              </a:spcAft>
            </a:pPr>
            <a:r>
              <a:rPr lang="en-US" sz="2100" b="1" dirty="0">
                <a:solidFill>
                  <a:srgbClr val="002776"/>
                </a:solidFill>
              </a:rPr>
              <a:t>The Flood</a:t>
            </a:r>
          </a:p>
          <a:p>
            <a:pPr>
              <a:spcAft>
                <a:spcPts val="900"/>
              </a:spcAft>
            </a:pPr>
            <a:r>
              <a:rPr lang="en-US" sz="2100" b="1" dirty="0">
                <a:solidFill>
                  <a:srgbClr val="002776"/>
                </a:solidFill>
              </a:rPr>
              <a:t>The Scattering Of The People</a:t>
            </a:r>
          </a:p>
          <a:p>
            <a:pPr>
              <a:spcAft>
                <a:spcPts val="900"/>
              </a:spcAft>
            </a:pPr>
            <a:r>
              <a:rPr lang="en-US" sz="2100" b="1" dirty="0">
                <a:solidFill>
                  <a:srgbClr val="002776"/>
                </a:solidFill>
              </a:rPr>
              <a:t>The Patriarchs</a:t>
            </a:r>
          </a:p>
          <a:p>
            <a:pPr>
              <a:spcAft>
                <a:spcPts val="900"/>
              </a:spcAft>
            </a:pPr>
            <a:r>
              <a:rPr lang="en-US" sz="2100" b="1" dirty="0">
                <a:solidFill>
                  <a:srgbClr val="002776"/>
                </a:solidFill>
              </a:rPr>
              <a:t>The Exodus</a:t>
            </a:r>
          </a:p>
          <a:p>
            <a:pPr>
              <a:spcAft>
                <a:spcPts val="900"/>
              </a:spcAft>
            </a:pPr>
            <a:r>
              <a:rPr lang="en-US" sz="2100" b="1" dirty="0">
                <a:solidFill>
                  <a:srgbClr val="002776"/>
                </a:solidFill>
              </a:rPr>
              <a:t>The Wandering In The Wilderness</a:t>
            </a:r>
          </a:p>
          <a:p>
            <a:pPr>
              <a:spcAft>
                <a:spcPts val="900"/>
              </a:spcAft>
            </a:pPr>
            <a:r>
              <a:rPr lang="en-US" sz="2100" b="1" dirty="0">
                <a:solidFill>
                  <a:srgbClr val="002776"/>
                </a:solidFill>
              </a:rPr>
              <a:t>Invasion &amp; Conquest</a:t>
            </a:r>
          </a:p>
          <a:p>
            <a:pPr>
              <a:spcAft>
                <a:spcPts val="900"/>
              </a:spcAft>
            </a:pPr>
            <a:r>
              <a:rPr lang="en-US" sz="2100" b="1" dirty="0">
                <a:solidFill>
                  <a:srgbClr val="002776"/>
                </a:solidFill>
              </a:rPr>
              <a:t>Judges</a:t>
            </a:r>
          </a:p>
          <a:p>
            <a:pPr>
              <a:spcAft>
                <a:spcPts val="900"/>
              </a:spcAft>
            </a:pPr>
            <a:r>
              <a:rPr lang="en-US" sz="2100" b="1" dirty="0">
                <a:solidFill>
                  <a:srgbClr val="002776"/>
                </a:solidFill>
              </a:rPr>
              <a:t>United Kingdom</a:t>
            </a:r>
          </a:p>
        </p:txBody>
      </p:sp>
      <p:sp>
        <p:nvSpPr>
          <p:cNvPr id="9" name="TextBox 8">
            <a:extLst>
              <a:ext uri="{FF2B5EF4-FFF2-40B4-BE49-F238E27FC236}">
                <a16:creationId xmlns:a16="http://schemas.microsoft.com/office/drawing/2014/main" id="{EDC4C28E-52BB-472C-2040-85E55CBC3D5C}"/>
              </a:ext>
            </a:extLst>
          </p:cNvPr>
          <p:cNvSpPr txBox="1"/>
          <p:nvPr/>
        </p:nvSpPr>
        <p:spPr>
          <a:xfrm>
            <a:off x="5504968" y="1786890"/>
            <a:ext cx="594360" cy="3485570"/>
          </a:xfrm>
          <a:prstGeom prst="rect">
            <a:avLst/>
          </a:prstGeom>
          <a:noFill/>
        </p:spPr>
        <p:txBody>
          <a:bodyPr wrap="square" rtlCol="0">
            <a:spAutoFit/>
          </a:bodyPr>
          <a:lstStyle/>
          <a:p>
            <a:pPr algn="r">
              <a:spcAft>
                <a:spcPts val="900"/>
              </a:spcAft>
            </a:pPr>
            <a:r>
              <a:rPr lang="en-US" sz="2100" b="1" dirty="0">
                <a:solidFill>
                  <a:srgbClr val="002776"/>
                </a:solidFill>
              </a:rPr>
              <a:t>10)</a:t>
            </a:r>
          </a:p>
          <a:p>
            <a:pPr algn="r">
              <a:spcAft>
                <a:spcPts val="900"/>
              </a:spcAft>
            </a:pPr>
            <a:r>
              <a:rPr lang="en-US" sz="2100" b="1" dirty="0">
                <a:solidFill>
                  <a:srgbClr val="002776"/>
                </a:solidFill>
              </a:rPr>
              <a:t>11)</a:t>
            </a:r>
          </a:p>
          <a:p>
            <a:pPr algn="r">
              <a:spcAft>
                <a:spcPts val="900"/>
              </a:spcAft>
            </a:pPr>
            <a:r>
              <a:rPr lang="en-US" sz="2100" b="1" dirty="0">
                <a:solidFill>
                  <a:srgbClr val="002776"/>
                </a:solidFill>
              </a:rPr>
              <a:t>12)</a:t>
            </a:r>
          </a:p>
          <a:p>
            <a:pPr algn="r">
              <a:spcAft>
                <a:spcPts val="900"/>
              </a:spcAft>
            </a:pPr>
            <a:r>
              <a:rPr lang="en-US" sz="2100" b="1" dirty="0">
                <a:solidFill>
                  <a:srgbClr val="002776"/>
                </a:solidFill>
              </a:rPr>
              <a:t>13)</a:t>
            </a:r>
          </a:p>
          <a:p>
            <a:pPr algn="r">
              <a:spcAft>
                <a:spcPts val="900"/>
              </a:spcAft>
            </a:pPr>
            <a:r>
              <a:rPr lang="en-US" sz="2100" b="1" dirty="0">
                <a:solidFill>
                  <a:srgbClr val="002776"/>
                </a:solidFill>
              </a:rPr>
              <a:t>14)</a:t>
            </a:r>
          </a:p>
          <a:p>
            <a:pPr algn="r">
              <a:spcAft>
                <a:spcPts val="900"/>
              </a:spcAft>
            </a:pPr>
            <a:r>
              <a:rPr lang="en-US" sz="2100" b="1" dirty="0">
                <a:solidFill>
                  <a:srgbClr val="002776"/>
                </a:solidFill>
              </a:rPr>
              <a:t>15)</a:t>
            </a:r>
          </a:p>
          <a:p>
            <a:pPr algn="r">
              <a:spcAft>
                <a:spcPts val="900"/>
              </a:spcAft>
            </a:pPr>
            <a:r>
              <a:rPr lang="en-US" sz="2100" b="1" dirty="0">
                <a:solidFill>
                  <a:srgbClr val="002776"/>
                </a:solidFill>
              </a:rPr>
              <a:t>16)</a:t>
            </a:r>
          </a:p>
          <a:p>
            <a:pPr algn="r">
              <a:spcAft>
                <a:spcPts val="900"/>
              </a:spcAft>
            </a:pPr>
            <a:r>
              <a:rPr lang="en-US" sz="2100" b="1" dirty="0">
                <a:solidFill>
                  <a:srgbClr val="002776"/>
                </a:solidFill>
              </a:rPr>
              <a:t>17)</a:t>
            </a:r>
          </a:p>
        </p:txBody>
      </p:sp>
      <p:sp>
        <p:nvSpPr>
          <p:cNvPr id="10" name="TextBox 9">
            <a:extLst>
              <a:ext uri="{FF2B5EF4-FFF2-40B4-BE49-F238E27FC236}">
                <a16:creationId xmlns:a16="http://schemas.microsoft.com/office/drawing/2014/main" id="{F71EAAB8-07B5-917E-9131-390D40099763}"/>
              </a:ext>
            </a:extLst>
          </p:cNvPr>
          <p:cNvSpPr txBox="1"/>
          <p:nvPr/>
        </p:nvSpPr>
        <p:spPr>
          <a:xfrm>
            <a:off x="6099328" y="1786890"/>
            <a:ext cx="3337560" cy="3808735"/>
          </a:xfrm>
          <a:prstGeom prst="rect">
            <a:avLst/>
          </a:prstGeom>
          <a:noFill/>
        </p:spPr>
        <p:txBody>
          <a:bodyPr wrap="square" rtlCol="0">
            <a:spAutoFit/>
          </a:bodyPr>
          <a:lstStyle/>
          <a:p>
            <a:pPr>
              <a:spcAft>
                <a:spcPts val="900"/>
              </a:spcAft>
            </a:pPr>
            <a:r>
              <a:rPr lang="en-US" sz="2100" b="1" dirty="0">
                <a:solidFill>
                  <a:srgbClr val="002776"/>
                </a:solidFill>
              </a:rPr>
              <a:t>Divided Kingdom</a:t>
            </a:r>
          </a:p>
          <a:p>
            <a:pPr>
              <a:spcAft>
                <a:spcPts val="900"/>
              </a:spcAft>
            </a:pPr>
            <a:r>
              <a:rPr lang="en-US" sz="2100" b="1" dirty="0">
                <a:solidFill>
                  <a:srgbClr val="002776"/>
                </a:solidFill>
              </a:rPr>
              <a:t>Judah Alone</a:t>
            </a:r>
          </a:p>
          <a:p>
            <a:pPr>
              <a:spcAft>
                <a:spcPts val="900"/>
              </a:spcAft>
            </a:pPr>
            <a:r>
              <a:rPr lang="en-US" sz="2100" b="1" dirty="0">
                <a:solidFill>
                  <a:srgbClr val="002776"/>
                </a:solidFill>
              </a:rPr>
              <a:t>Captivity</a:t>
            </a:r>
          </a:p>
          <a:p>
            <a:pPr>
              <a:spcAft>
                <a:spcPts val="900"/>
              </a:spcAft>
            </a:pPr>
            <a:r>
              <a:rPr lang="en-US" sz="2100" b="1" dirty="0">
                <a:solidFill>
                  <a:srgbClr val="002776"/>
                </a:solidFill>
              </a:rPr>
              <a:t>Return From Captivity</a:t>
            </a:r>
          </a:p>
          <a:p>
            <a:pPr>
              <a:spcAft>
                <a:spcPts val="900"/>
              </a:spcAft>
            </a:pPr>
            <a:r>
              <a:rPr lang="en-US" sz="2100" b="1" dirty="0">
                <a:solidFill>
                  <a:srgbClr val="002776"/>
                </a:solidFill>
              </a:rPr>
              <a:t>Years Of Silence</a:t>
            </a:r>
          </a:p>
          <a:p>
            <a:pPr>
              <a:spcAft>
                <a:spcPts val="900"/>
              </a:spcAft>
            </a:pPr>
            <a:r>
              <a:rPr lang="en-US" sz="2100" b="1" dirty="0">
                <a:solidFill>
                  <a:srgbClr val="002776"/>
                </a:solidFill>
              </a:rPr>
              <a:t>Life Of Christ</a:t>
            </a:r>
          </a:p>
          <a:p>
            <a:pPr>
              <a:spcAft>
                <a:spcPts val="900"/>
              </a:spcAft>
            </a:pPr>
            <a:r>
              <a:rPr lang="en-US" sz="2100" b="1" dirty="0">
                <a:solidFill>
                  <a:srgbClr val="002776"/>
                </a:solidFill>
              </a:rPr>
              <a:t>The Early Church</a:t>
            </a:r>
          </a:p>
          <a:p>
            <a:pPr>
              <a:spcAft>
                <a:spcPts val="900"/>
              </a:spcAft>
            </a:pPr>
            <a:r>
              <a:rPr lang="en-US" sz="2100" b="1" dirty="0">
                <a:solidFill>
                  <a:srgbClr val="002776"/>
                </a:solidFill>
              </a:rPr>
              <a:t>The Letters To The Christians</a:t>
            </a:r>
          </a:p>
        </p:txBody>
      </p:sp>
      <p:sp>
        <p:nvSpPr>
          <p:cNvPr id="11" name="Rectangle 10">
            <a:extLst>
              <a:ext uri="{FF2B5EF4-FFF2-40B4-BE49-F238E27FC236}">
                <a16:creationId xmlns:a16="http://schemas.microsoft.com/office/drawing/2014/main" id="{C735F1FF-B2DE-8305-E73C-732D298AA947}"/>
              </a:ext>
            </a:extLst>
          </p:cNvPr>
          <p:cNvSpPr/>
          <p:nvPr/>
        </p:nvSpPr>
        <p:spPr>
          <a:xfrm>
            <a:off x="845198" y="3527482"/>
            <a:ext cx="4366882" cy="882394"/>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6930FB9E-3C15-758D-9A33-5723B10DEB90}"/>
              </a:ext>
            </a:extLst>
          </p:cNvPr>
          <p:cNvGrpSpPr/>
          <p:nvPr/>
        </p:nvGrpSpPr>
        <p:grpSpPr>
          <a:xfrm>
            <a:off x="3721577" y="2358568"/>
            <a:ext cx="5361463" cy="1302284"/>
            <a:chOff x="5446784" y="453724"/>
            <a:chExt cx="7148616" cy="1736380"/>
          </a:xfrm>
        </p:grpSpPr>
        <p:sp>
          <p:nvSpPr>
            <p:cNvPr id="4" name="Arrow: Left 3">
              <a:extLst>
                <a:ext uri="{FF2B5EF4-FFF2-40B4-BE49-F238E27FC236}">
                  <a16:creationId xmlns:a16="http://schemas.microsoft.com/office/drawing/2014/main" id="{3D8F3140-758C-A134-92B4-0AB3360EEE6A}"/>
                </a:ext>
              </a:extLst>
            </p:cNvPr>
            <p:cNvSpPr/>
            <p:nvPr/>
          </p:nvSpPr>
          <p:spPr>
            <a:xfrm rot="20397386">
              <a:off x="5446784" y="453724"/>
              <a:ext cx="6951571" cy="173638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7115B228-E367-212B-2B4D-B5AFAA4ECF86}"/>
                </a:ext>
              </a:extLst>
            </p:cNvPr>
            <p:cNvSpPr txBox="1"/>
            <p:nvPr/>
          </p:nvSpPr>
          <p:spPr>
            <a:xfrm rot="20375093">
              <a:off x="6129825" y="867367"/>
              <a:ext cx="6465575" cy="533481"/>
            </a:xfrm>
            <a:prstGeom prst="rect">
              <a:avLst/>
            </a:prstGeom>
            <a:noFill/>
          </p:spPr>
          <p:txBody>
            <a:bodyPr wrap="square" rtlCol="0">
              <a:spAutoFit/>
            </a:bodyP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Quarter 2 (Exodus – Deuteronomy) </a:t>
              </a:r>
            </a:p>
          </p:txBody>
        </p:sp>
      </p:grpSp>
    </p:spTree>
    <p:extLst>
      <p:ext uri="{BB962C8B-B14F-4D97-AF65-F5344CB8AC3E}">
        <p14:creationId xmlns:p14="http://schemas.microsoft.com/office/powerpoint/2010/main" val="376481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The “sum of thy word is truth” (Psalm 119:160 ASV) – we get understanding of God’s will by taking all that God has to say on a subject.</a:t>
            </a:r>
          </a:p>
          <a:p>
            <a:pPr marL="0" indent="0">
              <a:buNone/>
            </a:pPr>
            <a:r>
              <a:rPr lang="en-US" sz="3000" b="1" dirty="0">
                <a:solidFill>
                  <a:srgbClr val="502800"/>
                </a:solidFill>
              </a:rPr>
              <a:t>Long ago when I was in college, I didn’t have Google, so I went to the library and checked out different textbooks on a subject.  I did that in order to see different example problems on the same subject matter.  If we want to understand more about Genesis, go to God’s library and check out different books in the Bible.</a:t>
            </a:r>
          </a:p>
          <a:p>
            <a:pPr marL="0" indent="0">
              <a:buNone/>
            </a:pPr>
            <a:endParaRPr lang="en-US" sz="3000" b="1" dirty="0">
              <a:solidFill>
                <a:srgbClr val="502800"/>
              </a:solidFill>
            </a:endParaRPr>
          </a:p>
          <a:p>
            <a:pPr marL="0" indent="0">
              <a:buNone/>
            </a:pPr>
            <a:endParaRPr lang="en-US" altLang="zh-CN" b="1" dirty="0">
              <a:solidFill>
                <a:srgbClr val="502800"/>
              </a:solidFill>
            </a:endParaRPr>
          </a:p>
        </p:txBody>
      </p:sp>
    </p:spTree>
    <p:extLst>
      <p:ext uri="{BB962C8B-B14F-4D97-AF65-F5344CB8AC3E}">
        <p14:creationId xmlns:p14="http://schemas.microsoft.com/office/powerpoint/2010/main" val="414614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Some select external passages that provide more insight into Genesis:</a:t>
            </a:r>
          </a:p>
          <a:p>
            <a:pPr>
              <a:buFont typeface="Symbol" pitchFamily="2" charset="2"/>
              <a:buChar char="·"/>
            </a:pPr>
            <a:endParaRPr lang="en-US" altLang="zh-CN" sz="200" b="1" dirty="0">
              <a:solidFill>
                <a:srgbClr val="502800"/>
              </a:solidFill>
            </a:endParaRPr>
          </a:p>
          <a:p>
            <a:pPr lvl="0"/>
            <a:r>
              <a:rPr lang="en-US" b="1" dirty="0">
                <a:solidFill>
                  <a:srgbClr val="502800"/>
                </a:solidFill>
              </a:rPr>
              <a:t>Psalm 105 (Joseph)</a:t>
            </a:r>
            <a:endParaRPr lang="en-US" sz="2000" b="1" dirty="0">
              <a:solidFill>
                <a:srgbClr val="502800"/>
              </a:solidFill>
            </a:endParaRPr>
          </a:p>
          <a:p>
            <a:pPr lvl="0"/>
            <a:r>
              <a:rPr lang="en-US" b="1" dirty="0">
                <a:solidFill>
                  <a:srgbClr val="502800"/>
                </a:solidFill>
              </a:rPr>
              <a:t>Acts 7  (Patriarchs)</a:t>
            </a:r>
            <a:endParaRPr lang="en-US" sz="2000" b="1" dirty="0">
              <a:solidFill>
                <a:srgbClr val="502800"/>
              </a:solidFill>
            </a:endParaRPr>
          </a:p>
          <a:p>
            <a:pPr lvl="0"/>
            <a:r>
              <a:rPr lang="en-US" b="1" dirty="0">
                <a:solidFill>
                  <a:srgbClr val="502800"/>
                </a:solidFill>
              </a:rPr>
              <a:t>Romans 9:4-13 (Jacob and Esau)</a:t>
            </a:r>
            <a:endParaRPr lang="en-US" sz="2000" b="1" dirty="0">
              <a:solidFill>
                <a:srgbClr val="502800"/>
              </a:solidFill>
            </a:endParaRPr>
          </a:p>
          <a:p>
            <a:pPr lvl="0"/>
            <a:r>
              <a:rPr lang="en-US" b="1" dirty="0">
                <a:solidFill>
                  <a:srgbClr val="502800"/>
                </a:solidFill>
              </a:rPr>
              <a:t>Hebrews 11  (their faith)</a:t>
            </a:r>
            <a:endParaRPr lang="en-US" sz="2000" b="1" dirty="0">
              <a:solidFill>
                <a:srgbClr val="502800"/>
              </a:solidFill>
            </a:endParaRPr>
          </a:p>
          <a:p>
            <a:pPr lvl="0"/>
            <a:r>
              <a:rPr lang="en-US" b="1" dirty="0">
                <a:solidFill>
                  <a:srgbClr val="502800"/>
                </a:solidFill>
              </a:rPr>
              <a:t>James 2:21-24  (Abraham)</a:t>
            </a:r>
            <a:endParaRPr lang="en-US" sz="2000" b="1" dirty="0">
              <a:solidFill>
                <a:srgbClr val="502800"/>
              </a:solidFill>
            </a:endParaRPr>
          </a:p>
          <a:p>
            <a:pPr lvl="0"/>
            <a:r>
              <a:rPr lang="en-US" b="1" dirty="0">
                <a:solidFill>
                  <a:srgbClr val="502800"/>
                </a:solidFill>
              </a:rPr>
              <a:t>2 Peter 2:5-9 (Noah and Lot)</a:t>
            </a:r>
            <a:endParaRPr lang="en-US" sz="2000" b="1" dirty="0">
              <a:solidFill>
                <a:srgbClr val="502800"/>
              </a:solidFill>
            </a:endParaRPr>
          </a:p>
          <a:p>
            <a:pPr lvl="0"/>
            <a:r>
              <a:rPr lang="en-US" b="1" dirty="0">
                <a:solidFill>
                  <a:srgbClr val="502800"/>
                </a:solidFill>
              </a:rPr>
              <a:t>Hebrews 12:16-17 (Esau)</a:t>
            </a:r>
            <a:endParaRPr lang="en-US" sz="2000" b="1" dirty="0">
              <a:solidFill>
                <a:srgbClr val="502800"/>
              </a:solidFill>
            </a:endParaRPr>
          </a:p>
          <a:p>
            <a:pPr lvl="0"/>
            <a:r>
              <a:rPr lang="en-US" b="1" dirty="0">
                <a:solidFill>
                  <a:srgbClr val="502800"/>
                </a:solidFill>
              </a:rPr>
              <a:t>Jude 7 (Sodom and Gomorrah)</a:t>
            </a:r>
            <a:endParaRPr lang="en-US" sz="2000" b="1" dirty="0">
              <a:solidFill>
                <a:srgbClr val="502800"/>
              </a:solidFill>
            </a:endParaRPr>
          </a:p>
          <a:p>
            <a:pPr marL="0" indent="0">
              <a:buNone/>
            </a:pPr>
            <a:endParaRPr lang="en-US" altLang="zh-CN" b="1" dirty="0">
              <a:solidFill>
                <a:srgbClr val="502800"/>
              </a:solidFill>
            </a:endParaRPr>
          </a:p>
        </p:txBody>
      </p:sp>
    </p:spTree>
    <p:extLst>
      <p:ext uri="{BB962C8B-B14F-4D97-AF65-F5344CB8AC3E}">
        <p14:creationId xmlns:p14="http://schemas.microsoft.com/office/powerpoint/2010/main" val="306705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lnSpcReduction="10000"/>
          </a:bodyPr>
          <a:lstStyle/>
          <a:p>
            <a:pPr marL="0" indent="0">
              <a:buNone/>
            </a:pPr>
            <a:r>
              <a:rPr lang="en-US" sz="3200" b="1" dirty="0">
                <a:solidFill>
                  <a:srgbClr val="502800"/>
                </a:solidFill>
              </a:rPr>
              <a:t>For example:</a:t>
            </a:r>
          </a:p>
          <a:p>
            <a:pPr>
              <a:buFont typeface="Symbol" pitchFamily="2" charset="2"/>
              <a:buChar char="·"/>
            </a:pPr>
            <a:endParaRPr lang="en-US" altLang="zh-CN" sz="200" b="1" dirty="0">
              <a:solidFill>
                <a:srgbClr val="502800"/>
              </a:solidFill>
            </a:endParaRPr>
          </a:p>
          <a:p>
            <a:pPr lvl="0"/>
            <a:r>
              <a:rPr lang="en-US" b="1" dirty="0">
                <a:solidFill>
                  <a:srgbClr val="C00000"/>
                </a:solidFill>
              </a:rPr>
              <a:t>Hebrews 11</a:t>
            </a:r>
            <a:r>
              <a:rPr lang="en-US" b="1" dirty="0">
                <a:solidFill>
                  <a:srgbClr val="502800"/>
                </a:solidFill>
              </a:rPr>
              <a:t> and </a:t>
            </a:r>
            <a:r>
              <a:rPr lang="en-US" b="1" dirty="0">
                <a:solidFill>
                  <a:srgbClr val="C00000"/>
                </a:solidFill>
              </a:rPr>
              <a:t>James 2</a:t>
            </a:r>
            <a:r>
              <a:rPr lang="en-US" b="1" dirty="0">
                <a:solidFill>
                  <a:srgbClr val="502800"/>
                </a:solidFill>
              </a:rPr>
              <a:t> give us more insight into the faith of those we read about in Genesis.</a:t>
            </a:r>
            <a:endParaRPr lang="en-US" sz="2000" b="1" dirty="0">
              <a:solidFill>
                <a:srgbClr val="502800"/>
              </a:solidFill>
            </a:endParaRPr>
          </a:p>
          <a:p>
            <a:pPr lvl="0"/>
            <a:r>
              <a:rPr lang="en-US" b="1" dirty="0">
                <a:solidFill>
                  <a:srgbClr val="C00000"/>
                </a:solidFill>
              </a:rPr>
              <a:t>2 Peter 2:5-9 </a:t>
            </a:r>
            <a:r>
              <a:rPr lang="en-US" b="1" dirty="0">
                <a:solidFill>
                  <a:srgbClr val="502800"/>
                </a:solidFill>
              </a:rPr>
              <a:t>tells us more about Lot.  If the only thing we knew of Lot was from Genesis, we might not see the power of Lot’s example.</a:t>
            </a:r>
            <a:endParaRPr lang="en-US" sz="2000" b="1" dirty="0">
              <a:solidFill>
                <a:srgbClr val="502800"/>
              </a:solidFill>
            </a:endParaRPr>
          </a:p>
          <a:p>
            <a:pPr lvl="1"/>
            <a:r>
              <a:rPr lang="en-US" b="1" dirty="0">
                <a:solidFill>
                  <a:srgbClr val="502800"/>
                </a:solidFill>
              </a:rPr>
              <a:t>We see some select events in Lots life, but then from Peter, we see what God thought when he looked back on Lot.  God shows that Lot was: </a:t>
            </a:r>
            <a:r>
              <a:rPr lang="en-US" b="1" u="sng" dirty="0">
                <a:solidFill>
                  <a:srgbClr val="502800"/>
                </a:solidFill>
              </a:rPr>
              <a:t>just, righteous, had a righteous soul, and was godly.  </a:t>
            </a:r>
            <a:r>
              <a:rPr lang="en-US" b="1" dirty="0">
                <a:solidFill>
                  <a:srgbClr val="502800"/>
                </a:solidFill>
              </a:rPr>
              <a:t>And that God delivered Lot from his temptations.</a:t>
            </a:r>
            <a:endParaRPr lang="en-US" sz="1800" b="1" dirty="0">
              <a:solidFill>
                <a:srgbClr val="502800"/>
              </a:solidFill>
            </a:endParaRPr>
          </a:p>
          <a:p>
            <a:pPr lvl="1"/>
            <a:r>
              <a:rPr lang="en-US" b="1" dirty="0">
                <a:solidFill>
                  <a:srgbClr val="502800"/>
                </a:solidFill>
              </a:rPr>
              <a:t>We see that someone sins (e.g. Judah), but then we see them go on to perfection.</a:t>
            </a:r>
            <a:endParaRPr lang="en-US" sz="1800" b="1" dirty="0">
              <a:solidFill>
                <a:srgbClr val="502800"/>
              </a:solidFill>
            </a:endParaRPr>
          </a:p>
          <a:p>
            <a:pPr lvl="0"/>
            <a:r>
              <a:rPr lang="en-US" b="1" dirty="0">
                <a:solidFill>
                  <a:srgbClr val="C00000"/>
                </a:solidFill>
              </a:rPr>
              <a:t>Jude 7</a:t>
            </a:r>
            <a:r>
              <a:rPr lang="en-US" b="1" dirty="0">
                <a:solidFill>
                  <a:srgbClr val="502800"/>
                </a:solidFill>
              </a:rPr>
              <a:t> shows us that Sodom gave themselves over to fornication (they were gluttons for fornication) and perversion, they weren’t simply “inhospitable.”</a:t>
            </a:r>
            <a:endParaRPr lang="en-US" sz="2000" b="1" dirty="0">
              <a:solidFill>
                <a:srgbClr val="502800"/>
              </a:solidFill>
            </a:endParaRPr>
          </a:p>
          <a:p>
            <a:pPr marL="0" indent="0">
              <a:buNone/>
            </a:pPr>
            <a:endParaRPr lang="en-US" altLang="zh-CN" b="1" dirty="0">
              <a:solidFill>
                <a:srgbClr val="502800"/>
              </a:solidFill>
            </a:endParaRPr>
          </a:p>
        </p:txBody>
      </p:sp>
    </p:spTree>
    <p:extLst>
      <p:ext uri="{BB962C8B-B14F-4D97-AF65-F5344CB8AC3E}">
        <p14:creationId xmlns:p14="http://schemas.microsoft.com/office/powerpoint/2010/main" val="22113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Three Points in Review of Genesis</a:t>
            </a:r>
          </a:p>
          <a:p>
            <a:pPr>
              <a:buFont typeface="Symbol" pitchFamily="2" charset="2"/>
              <a:buChar char="·"/>
            </a:pPr>
            <a:endParaRPr lang="en-US" altLang="zh-CN" sz="200" b="1" dirty="0">
              <a:solidFill>
                <a:srgbClr val="502800"/>
              </a:solidFill>
            </a:endParaRPr>
          </a:p>
          <a:p>
            <a:pPr lvl="0"/>
            <a:r>
              <a:rPr lang="en-US" b="1" dirty="0">
                <a:solidFill>
                  <a:srgbClr val="502800"/>
                </a:solidFill>
              </a:rPr>
              <a:t>The </a:t>
            </a:r>
            <a:r>
              <a:rPr lang="en-US" b="1" u="sng" dirty="0">
                <a:solidFill>
                  <a:srgbClr val="502800"/>
                </a:solidFill>
              </a:rPr>
              <a:t>Power</a:t>
            </a:r>
            <a:r>
              <a:rPr lang="en-US" b="1" dirty="0">
                <a:solidFill>
                  <a:srgbClr val="502800"/>
                </a:solidFill>
              </a:rPr>
              <a:t> of God</a:t>
            </a:r>
          </a:p>
          <a:p>
            <a:pPr lvl="0"/>
            <a:r>
              <a:rPr lang="en-US" b="1" dirty="0">
                <a:solidFill>
                  <a:srgbClr val="502800"/>
                </a:solidFill>
              </a:rPr>
              <a:t>The </a:t>
            </a:r>
            <a:r>
              <a:rPr lang="en-US" b="1" u="sng" dirty="0">
                <a:solidFill>
                  <a:srgbClr val="502800"/>
                </a:solidFill>
              </a:rPr>
              <a:t>Promises</a:t>
            </a:r>
            <a:r>
              <a:rPr lang="en-US" b="1" dirty="0">
                <a:solidFill>
                  <a:srgbClr val="502800"/>
                </a:solidFill>
              </a:rPr>
              <a:t> of God</a:t>
            </a:r>
          </a:p>
          <a:p>
            <a:pPr lvl="0"/>
            <a:r>
              <a:rPr lang="en-US" b="1" dirty="0">
                <a:solidFill>
                  <a:srgbClr val="502800"/>
                </a:solidFill>
              </a:rPr>
              <a:t>By </a:t>
            </a:r>
            <a:r>
              <a:rPr lang="en-US" b="1" u="sng" dirty="0">
                <a:solidFill>
                  <a:srgbClr val="502800"/>
                </a:solidFill>
              </a:rPr>
              <a:t>Grace Through Faith</a:t>
            </a:r>
          </a:p>
          <a:p>
            <a:pPr marL="0" indent="0">
              <a:buNone/>
            </a:pPr>
            <a:endParaRPr lang="en-US" altLang="zh-CN" b="1" dirty="0">
              <a:solidFill>
                <a:srgbClr val="502800"/>
              </a:solidFill>
            </a:endParaRPr>
          </a:p>
        </p:txBody>
      </p:sp>
    </p:spTree>
    <p:extLst>
      <p:ext uri="{BB962C8B-B14F-4D97-AF65-F5344CB8AC3E}">
        <p14:creationId xmlns:p14="http://schemas.microsoft.com/office/powerpoint/2010/main" val="122936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000" b="1" dirty="0">
                <a:solidFill>
                  <a:srgbClr val="502800"/>
                </a:solidFill>
              </a:rPr>
              <a:t>1) The Power of God</a:t>
            </a:r>
          </a:p>
          <a:p>
            <a:pPr>
              <a:buFont typeface="Symbol" pitchFamily="2" charset="2"/>
              <a:buChar char="·"/>
            </a:pPr>
            <a:endParaRPr lang="en-US" altLang="zh-CN" sz="200" b="1" dirty="0">
              <a:solidFill>
                <a:srgbClr val="502800"/>
              </a:solidFill>
            </a:endParaRPr>
          </a:p>
          <a:p>
            <a:pPr marL="0" indent="0">
              <a:buNone/>
            </a:pPr>
            <a:r>
              <a:rPr lang="en-US" b="1" dirty="0">
                <a:solidFill>
                  <a:srgbClr val="502800"/>
                </a:solidFill>
              </a:rPr>
              <a:t>a) Creation</a:t>
            </a:r>
            <a:endParaRPr lang="en-US" sz="2200" b="1" dirty="0">
              <a:solidFill>
                <a:srgbClr val="502800"/>
              </a:solidFill>
            </a:endParaRPr>
          </a:p>
          <a:p>
            <a:pPr lvl="1"/>
            <a:r>
              <a:rPr lang="en-US" b="1" dirty="0">
                <a:solidFill>
                  <a:srgbClr val="502800"/>
                </a:solidFill>
              </a:rPr>
              <a:t>“God said”</a:t>
            </a:r>
            <a:endParaRPr lang="en-US" sz="2000" b="1" dirty="0">
              <a:solidFill>
                <a:srgbClr val="502800"/>
              </a:solidFill>
            </a:endParaRPr>
          </a:p>
          <a:p>
            <a:pPr marL="914400" lvl="2" indent="0">
              <a:buNone/>
            </a:pPr>
            <a:r>
              <a:rPr lang="en-US" b="1" dirty="0">
                <a:solidFill>
                  <a:srgbClr val="502800"/>
                </a:solidFill>
              </a:rPr>
              <a:t>[</a:t>
            </a:r>
            <a:r>
              <a:rPr lang="en-US" b="1" dirty="0">
                <a:solidFill>
                  <a:srgbClr val="C00000"/>
                </a:solidFill>
              </a:rPr>
              <a:t>Hebrews 11:3 </a:t>
            </a:r>
            <a:r>
              <a:rPr lang="en-US" b="1" dirty="0">
                <a:solidFill>
                  <a:srgbClr val="502800"/>
                </a:solidFill>
              </a:rPr>
              <a:t>KJV] 3 Through faith we understand that the </a:t>
            </a:r>
            <a:r>
              <a:rPr lang="en-US" b="1" dirty="0">
                <a:solidFill>
                  <a:srgbClr val="C00000"/>
                </a:solidFill>
              </a:rPr>
              <a:t>worlds were framed by the word of God</a:t>
            </a:r>
            <a:r>
              <a:rPr lang="en-US" b="1" dirty="0">
                <a:solidFill>
                  <a:srgbClr val="502800"/>
                </a:solidFill>
              </a:rPr>
              <a:t>, so that things which are seen were not made of things which do appear.</a:t>
            </a:r>
            <a:endParaRPr lang="en-US" sz="1200" b="1" dirty="0">
              <a:solidFill>
                <a:srgbClr val="502800"/>
              </a:solidFill>
            </a:endParaRPr>
          </a:p>
          <a:p>
            <a:pPr lvl="1"/>
            <a:r>
              <a:rPr lang="en-US" b="1" dirty="0">
                <a:solidFill>
                  <a:srgbClr val="502800"/>
                </a:solidFill>
              </a:rPr>
              <a:t>“in six days”  I take it that God drew things out in six days and rested the seventh for a purpose.</a:t>
            </a:r>
            <a:endParaRPr lang="en-US" sz="2000" b="1" dirty="0">
              <a:solidFill>
                <a:srgbClr val="502800"/>
              </a:solidFill>
            </a:endParaRPr>
          </a:p>
          <a:p>
            <a:pPr marL="914400" lvl="2" indent="0">
              <a:buNone/>
            </a:pPr>
            <a:r>
              <a:rPr lang="en-US" b="1" dirty="0">
                <a:solidFill>
                  <a:srgbClr val="502800"/>
                </a:solidFill>
              </a:rPr>
              <a:t>[</a:t>
            </a:r>
            <a:r>
              <a:rPr lang="en-US" b="1" dirty="0">
                <a:solidFill>
                  <a:srgbClr val="C00000"/>
                </a:solidFill>
              </a:rPr>
              <a:t>Exodus 20:11 </a:t>
            </a:r>
            <a:r>
              <a:rPr lang="en-US" b="1" dirty="0">
                <a:solidFill>
                  <a:srgbClr val="502800"/>
                </a:solidFill>
              </a:rPr>
              <a:t>KJV] </a:t>
            </a:r>
            <a:r>
              <a:rPr lang="en-US" b="1" dirty="0">
                <a:solidFill>
                  <a:srgbClr val="C00000"/>
                </a:solidFill>
              </a:rPr>
              <a:t>11 For [in] six days the LORD made heaven and earth, the sea, and all that in them [is], </a:t>
            </a:r>
            <a:r>
              <a:rPr lang="en-US" b="1" dirty="0">
                <a:solidFill>
                  <a:srgbClr val="502800"/>
                </a:solidFill>
              </a:rPr>
              <a:t>and rested the seventh day: wherefore the LORD blessed the sabbath day, and hallowed it.</a:t>
            </a:r>
            <a:endParaRPr lang="en-US" sz="1200" b="1" dirty="0">
              <a:solidFill>
                <a:srgbClr val="502800"/>
              </a:solidFill>
            </a:endParaRPr>
          </a:p>
          <a:p>
            <a:pPr marL="914400" lvl="2" indent="0">
              <a:buNone/>
            </a:pPr>
            <a:r>
              <a:rPr lang="en-US" b="1" dirty="0">
                <a:solidFill>
                  <a:srgbClr val="502800"/>
                </a:solidFill>
              </a:rPr>
              <a:t>[</a:t>
            </a:r>
            <a:r>
              <a:rPr lang="en-US" b="1" dirty="0">
                <a:solidFill>
                  <a:srgbClr val="C00000"/>
                </a:solidFill>
              </a:rPr>
              <a:t>Mark 10:6 </a:t>
            </a:r>
            <a:r>
              <a:rPr lang="en-US" b="1" dirty="0">
                <a:solidFill>
                  <a:srgbClr val="502800"/>
                </a:solidFill>
              </a:rPr>
              <a:t>KJV] 6 But </a:t>
            </a:r>
            <a:r>
              <a:rPr lang="en-US" b="1" dirty="0">
                <a:solidFill>
                  <a:srgbClr val="C00000"/>
                </a:solidFill>
              </a:rPr>
              <a:t>from the beginning of the creation </a:t>
            </a:r>
            <a:r>
              <a:rPr lang="en-US" b="1" dirty="0">
                <a:solidFill>
                  <a:srgbClr val="502800"/>
                </a:solidFill>
              </a:rPr>
              <a:t>God made them male and female.</a:t>
            </a:r>
            <a:endParaRPr lang="en-US" sz="1200" b="1" dirty="0">
              <a:solidFill>
                <a:srgbClr val="502800"/>
              </a:solidFill>
            </a:endParaRPr>
          </a:p>
          <a:p>
            <a:pPr marL="0" indent="0">
              <a:buNone/>
            </a:pPr>
            <a:endParaRPr lang="en-US" altLang="zh-CN" b="1" dirty="0">
              <a:solidFill>
                <a:srgbClr val="502800"/>
              </a:solidFill>
            </a:endParaRPr>
          </a:p>
        </p:txBody>
      </p:sp>
    </p:spTree>
    <p:extLst>
      <p:ext uri="{BB962C8B-B14F-4D97-AF65-F5344CB8AC3E}">
        <p14:creationId xmlns:p14="http://schemas.microsoft.com/office/powerpoint/2010/main" val="317550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55628</TotalTime>
  <Words>4406</Words>
  <Application>Microsoft Macintosh PowerPoint</Application>
  <PresentationFormat>On-screen Show (4:3)</PresentationFormat>
  <Paragraphs>256</Paragraphs>
  <Slides>30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等线</vt:lpstr>
      <vt:lpstr>Arial</vt:lpstr>
      <vt:lpstr>Calibri</vt:lpstr>
      <vt:lpstr>Calibri Light</vt:lpstr>
      <vt:lpstr>Symbol</vt:lpstr>
      <vt:lpstr>Tahoma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jandtsmith4@gmail.com</dc:creator>
  <cp:lastModifiedBy>Brent Siota</cp:lastModifiedBy>
  <cp:revision>633</cp:revision>
  <cp:lastPrinted>2022-11-07T14:08:01Z</cp:lastPrinted>
  <dcterms:created xsi:type="dcterms:W3CDTF">2022-07-08T00:25:29Z</dcterms:created>
  <dcterms:modified xsi:type="dcterms:W3CDTF">2023-01-29T12:31:23Z</dcterms:modified>
</cp:coreProperties>
</file>